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76" r:id="rId39"/>
    <p:sldId id="377" r:id="rId40"/>
    <p:sldId id="378" r:id="rId41"/>
    <p:sldId id="379" r:id="rId42"/>
    <p:sldId id="380" r:id="rId43"/>
    <p:sldId id="381" r:id="rId44"/>
    <p:sldId id="313" r:id="rId45"/>
  </p:sldIdLst>
  <p:sldSz cx="9144000" cy="6858000" type="screen4x3"/>
  <p:notesSz cx="6858000" cy="9144000"/>
  <p:custDataLst>
    <p:tags r:id="rId4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FFFF"/>
    <a:srgbClr val="F06CD7"/>
    <a:srgbClr val="0C79B7"/>
    <a:srgbClr val="005EA4"/>
    <a:srgbClr val="0D29B3"/>
    <a:srgbClr val="CBB8E9"/>
    <a:srgbClr val="FFA8A7"/>
    <a:srgbClr val="BBD2F1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96433" autoAdjust="0"/>
  </p:normalViewPr>
  <p:slideViewPr>
    <p:cSldViewPr snapToGrid="0">
      <p:cViewPr varScale="1">
        <p:scale>
          <a:sx n="113" d="100"/>
          <a:sy n="113" d="100"/>
        </p:scale>
        <p:origin x="109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image" Target="../media/image40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12" Type="http://schemas.openxmlformats.org/officeDocument/2006/relationships/image" Target="../media/image39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11" Type="http://schemas.openxmlformats.org/officeDocument/2006/relationships/image" Target="../media/image38.wmf"/><Relationship Id="rId5" Type="http://schemas.openxmlformats.org/officeDocument/2006/relationships/image" Target="../media/image32.wmf"/><Relationship Id="rId10" Type="http://schemas.openxmlformats.org/officeDocument/2006/relationships/image" Target="../media/image37.wmf"/><Relationship Id="rId4" Type="http://schemas.openxmlformats.org/officeDocument/2006/relationships/image" Target="../media/image31.wmf"/><Relationship Id="rId9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image" Target="../media/image46.wmf"/><Relationship Id="rId3" Type="http://schemas.openxmlformats.org/officeDocument/2006/relationships/image" Target="../media/image42.wmf"/><Relationship Id="rId7" Type="http://schemas.openxmlformats.org/officeDocument/2006/relationships/image" Target="../media/image34.wmf"/><Relationship Id="rId12" Type="http://schemas.openxmlformats.org/officeDocument/2006/relationships/image" Target="../media/image45.wmf"/><Relationship Id="rId2" Type="http://schemas.openxmlformats.org/officeDocument/2006/relationships/image" Target="../media/image29.wmf"/><Relationship Id="rId1" Type="http://schemas.openxmlformats.org/officeDocument/2006/relationships/image" Target="../media/image41.wmf"/><Relationship Id="rId6" Type="http://schemas.openxmlformats.org/officeDocument/2006/relationships/image" Target="../media/image44.wmf"/><Relationship Id="rId11" Type="http://schemas.openxmlformats.org/officeDocument/2006/relationships/image" Target="../media/image38.wmf"/><Relationship Id="rId5" Type="http://schemas.openxmlformats.org/officeDocument/2006/relationships/image" Target="../media/image32.wmf"/><Relationship Id="rId10" Type="http://schemas.openxmlformats.org/officeDocument/2006/relationships/image" Target="../media/image37.wmf"/><Relationship Id="rId4" Type="http://schemas.openxmlformats.org/officeDocument/2006/relationships/image" Target="../media/image43.wmf"/><Relationship Id="rId9" Type="http://schemas.openxmlformats.org/officeDocument/2006/relationships/image" Target="../media/image3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13" Type="http://schemas.openxmlformats.org/officeDocument/2006/relationships/image" Target="../media/image56.wmf"/><Relationship Id="rId3" Type="http://schemas.openxmlformats.org/officeDocument/2006/relationships/image" Target="../media/image49.wmf"/><Relationship Id="rId7" Type="http://schemas.openxmlformats.org/officeDocument/2006/relationships/image" Target="../media/image53.wmf"/><Relationship Id="rId12" Type="http://schemas.openxmlformats.org/officeDocument/2006/relationships/image" Target="../media/image55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6" Type="http://schemas.openxmlformats.org/officeDocument/2006/relationships/image" Target="../media/image52.wmf"/><Relationship Id="rId11" Type="http://schemas.openxmlformats.org/officeDocument/2006/relationships/image" Target="../media/image54.wmf"/><Relationship Id="rId5" Type="http://schemas.openxmlformats.org/officeDocument/2006/relationships/image" Target="../media/image51.wmf"/><Relationship Id="rId10" Type="http://schemas.openxmlformats.org/officeDocument/2006/relationships/image" Target="../media/image38.wmf"/><Relationship Id="rId4" Type="http://schemas.openxmlformats.org/officeDocument/2006/relationships/image" Target="../media/image50.wmf"/><Relationship Id="rId9" Type="http://schemas.openxmlformats.org/officeDocument/2006/relationships/image" Target="../media/image37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image" Target="../media/image66.wmf"/><Relationship Id="rId3" Type="http://schemas.openxmlformats.org/officeDocument/2006/relationships/image" Target="../media/image36.wmf"/><Relationship Id="rId7" Type="http://schemas.openxmlformats.org/officeDocument/2006/relationships/image" Target="../media/image60.wmf"/><Relationship Id="rId12" Type="http://schemas.openxmlformats.org/officeDocument/2006/relationships/image" Target="../media/image65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59.wmf"/><Relationship Id="rId11" Type="http://schemas.openxmlformats.org/officeDocument/2006/relationships/image" Target="../media/image64.wmf"/><Relationship Id="rId5" Type="http://schemas.openxmlformats.org/officeDocument/2006/relationships/image" Target="../media/image38.wmf"/><Relationship Id="rId10" Type="http://schemas.openxmlformats.org/officeDocument/2006/relationships/image" Target="../media/image63.wmf"/><Relationship Id="rId4" Type="http://schemas.openxmlformats.org/officeDocument/2006/relationships/image" Target="../media/image37.wmf"/><Relationship Id="rId9" Type="http://schemas.openxmlformats.org/officeDocument/2006/relationships/image" Target="../media/image62.wmf"/><Relationship Id="rId14" Type="http://schemas.openxmlformats.org/officeDocument/2006/relationships/image" Target="../media/image6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13" Type="http://schemas.openxmlformats.org/officeDocument/2006/relationships/image" Target="../media/image80.wmf"/><Relationship Id="rId3" Type="http://schemas.openxmlformats.org/officeDocument/2006/relationships/image" Target="../media/image70.wmf"/><Relationship Id="rId7" Type="http://schemas.openxmlformats.org/officeDocument/2006/relationships/image" Target="../media/image74.wmf"/><Relationship Id="rId12" Type="http://schemas.openxmlformats.org/officeDocument/2006/relationships/image" Target="../media/image79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6" Type="http://schemas.openxmlformats.org/officeDocument/2006/relationships/image" Target="../media/image73.wmf"/><Relationship Id="rId11" Type="http://schemas.openxmlformats.org/officeDocument/2006/relationships/image" Target="../media/image78.wmf"/><Relationship Id="rId5" Type="http://schemas.openxmlformats.org/officeDocument/2006/relationships/image" Target="../media/image72.wmf"/><Relationship Id="rId15" Type="http://schemas.openxmlformats.org/officeDocument/2006/relationships/image" Target="../media/image81.wmf"/><Relationship Id="rId10" Type="http://schemas.openxmlformats.org/officeDocument/2006/relationships/image" Target="../media/image77.wmf"/><Relationship Id="rId4" Type="http://schemas.openxmlformats.org/officeDocument/2006/relationships/image" Target="../media/image71.wmf"/><Relationship Id="rId9" Type="http://schemas.openxmlformats.org/officeDocument/2006/relationships/image" Target="../media/image76.wmf"/><Relationship Id="rId14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13" Type="http://schemas.openxmlformats.org/officeDocument/2006/relationships/image" Target="../media/image37.wmf"/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12" Type="http://schemas.openxmlformats.org/officeDocument/2006/relationships/image" Target="../media/image36.wmf"/><Relationship Id="rId2" Type="http://schemas.openxmlformats.org/officeDocument/2006/relationships/image" Target="../media/image83.wmf"/><Relationship Id="rId16" Type="http://schemas.openxmlformats.org/officeDocument/2006/relationships/image" Target="../media/image94.wmf"/><Relationship Id="rId1" Type="http://schemas.openxmlformats.org/officeDocument/2006/relationships/image" Target="../media/image82.wmf"/><Relationship Id="rId6" Type="http://schemas.openxmlformats.org/officeDocument/2006/relationships/image" Target="../media/image87.wmf"/><Relationship Id="rId11" Type="http://schemas.openxmlformats.org/officeDocument/2006/relationships/image" Target="../media/image92.wmf"/><Relationship Id="rId5" Type="http://schemas.openxmlformats.org/officeDocument/2006/relationships/image" Target="../media/image86.wmf"/><Relationship Id="rId15" Type="http://schemas.openxmlformats.org/officeDocument/2006/relationships/image" Target="../media/image93.wmf"/><Relationship Id="rId10" Type="http://schemas.openxmlformats.org/officeDocument/2006/relationships/image" Target="../media/image91.wmf"/><Relationship Id="rId4" Type="http://schemas.openxmlformats.org/officeDocument/2006/relationships/image" Target="../media/image85.wmf"/><Relationship Id="rId9" Type="http://schemas.openxmlformats.org/officeDocument/2006/relationships/image" Target="../media/image90.wmf"/><Relationship Id="rId14" Type="http://schemas.openxmlformats.org/officeDocument/2006/relationships/image" Target="../media/image38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image" Target="../media/image97.wmf"/><Relationship Id="rId7" Type="http://schemas.openxmlformats.org/officeDocument/2006/relationships/image" Target="../media/image100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Relationship Id="rId6" Type="http://schemas.openxmlformats.org/officeDocument/2006/relationships/image" Target="../media/image83.wmf"/><Relationship Id="rId5" Type="http://schemas.openxmlformats.org/officeDocument/2006/relationships/image" Target="../media/image99.wmf"/><Relationship Id="rId4" Type="http://schemas.openxmlformats.org/officeDocument/2006/relationships/image" Target="../media/image98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13" Type="http://schemas.openxmlformats.org/officeDocument/2006/relationships/image" Target="../media/image111.wmf"/><Relationship Id="rId18" Type="http://schemas.openxmlformats.org/officeDocument/2006/relationships/image" Target="../media/image116.wmf"/><Relationship Id="rId3" Type="http://schemas.openxmlformats.org/officeDocument/2006/relationships/image" Target="../media/image104.wmf"/><Relationship Id="rId7" Type="http://schemas.openxmlformats.org/officeDocument/2006/relationships/image" Target="../media/image37.wmf"/><Relationship Id="rId12" Type="http://schemas.openxmlformats.org/officeDocument/2006/relationships/image" Target="../media/image110.wmf"/><Relationship Id="rId17" Type="http://schemas.openxmlformats.org/officeDocument/2006/relationships/image" Target="../media/image115.wmf"/><Relationship Id="rId2" Type="http://schemas.openxmlformats.org/officeDocument/2006/relationships/image" Target="../media/image103.wmf"/><Relationship Id="rId16" Type="http://schemas.openxmlformats.org/officeDocument/2006/relationships/image" Target="../media/image114.wmf"/><Relationship Id="rId1" Type="http://schemas.openxmlformats.org/officeDocument/2006/relationships/image" Target="../media/image102.wmf"/><Relationship Id="rId6" Type="http://schemas.openxmlformats.org/officeDocument/2006/relationships/image" Target="../media/image36.wmf"/><Relationship Id="rId11" Type="http://schemas.openxmlformats.org/officeDocument/2006/relationships/image" Target="../media/image109.wmf"/><Relationship Id="rId5" Type="http://schemas.openxmlformats.org/officeDocument/2006/relationships/image" Target="../media/image106.wmf"/><Relationship Id="rId15" Type="http://schemas.openxmlformats.org/officeDocument/2006/relationships/image" Target="../media/image113.wmf"/><Relationship Id="rId10" Type="http://schemas.openxmlformats.org/officeDocument/2006/relationships/image" Target="../media/image108.wmf"/><Relationship Id="rId4" Type="http://schemas.openxmlformats.org/officeDocument/2006/relationships/image" Target="../media/image105.wmf"/><Relationship Id="rId9" Type="http://schemas.openxmlformats.org/officeDocument/2006/relationships/image" Target="../media/image107.wmf"/><Relationship Id="rId14" Type="http://schemas.openxmlformats.org/officeDocument/2006/relationships/image" Target="../media/image112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wmf"/><Relationship Id="rId3" Type="http://schemas.openxmlformats.org/officeDocument/2006/relationships/image" Target="../media/image109.wmf"/><Relationship Id="rId7" Type="http://schemas.openxmlformats.org/officeDocument/2006/relationships/image" Target="../media/image120.wmf"/><Relationship Id="rId2" Type="http://schemas.openxmlformats.org/officeDocument/2006/relationships/image" Target="../media/image117.wmf"/><Relationship Id="rId1" Type="http://schemas.openxmlformats.org/officeDocument/2006/relationships/image" Target="../media/image102.wmf"/><Relationship Id="rId6" Type="http://schemas.openxmlformats.org/officeDocument/2006/relationships/image" Target="../media/image119.wmf"/><Relationship Id="rId5" Type="http://schemas.openxmlformats.org/officeDocument/2006/relationships/image" Target="../media/image118.wmf"/><Relationship Id="rId4" Type="http://schemas.openxmlformats.org/officeDocument/2006/relationships/image" Target="../media/image110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wmf"/><Relationship Id="rId13" Type="http://schemas.openxmlformats.org/officeDocument/2006/relationships/image" Target="../media/image37.wmf"/><Relationship Id="rId3" Type="http://schemas.openxmlformats.org/officeDocument/2006/relationships/image" Target="../media/image124.wmf"/><Relationship Id="rId7" Type="http://schemas.openxmlformats.org/officeDocument/2006/relationships/image" Target="../media/image128.wmf"/><Relationship Id="rId12" Type="http://schemas.openxmlformats.org/officeDocument/2006/relationships/image" Target="../media/image36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Relationship Id="rId6" Type="http://schemas.openxmlformats.org/officeDocument/2006/relationships/image" Target="../media/image127.wmf"/><Relationship Id="rId11" Type="http://schemas.openxmlformats.org/officeDocument/2006/relationships/image" Target="../media/image132.wmf"/><Relationship Id="rId5" Type="http://schemas.openxmlformats.org/officeDocument/2006/relationships/image" Target="../media/image126.wmf"/><Relationship Id="rId15" Type="http://schemas.openxmlformats.org/officeDocument/2006/relationships/image" Target="../media/image133.wmf"/><Relationship Id="rId10" Type="http://schemas.openxmlformats.org/officeDocument/2006/relationships/image" Target="../media/image131.wmf"/><Relationship Id="rId4" Type="http://schemas.openxmlformats.org/officeDocument/2006/relationships/image" Target="../media/image125.wmf"/><Relationship Id="rId9" Type="http://schemas.openxmlformats.org/officeDocument/2006/relationships/image" Target="../media/image130.wmf"/><Relationship Id="rId14" Type="http://schemas.openxmlformats.org/officeDocument/2006/relationships/image" Target="../media/image3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Relationship Id="rId6" Type="http://schemas.openxmlformats.org/officeDocument/2006/relationships/image" Target="../media/image139.wmf"/><Relationship Id="rId5" Type="http://schemas.openxmlformats.org/officeDocument/2006/relationships/image" Target="../media/image138.wmf"/><Relationship Id="rId4" Type="http://schemas.openxmlformats.org/officeDocument/2006/relationships/image" Target="../media/image137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wmf"/><Relationship Id="rId7" Type="http://schemas.openxmlformats.org/officeDocument/2006/relationships/image" Target="../media/image146.wmf"/><Relationship Id="rId2" Type="http://schemas.openxmlformats.org/officeDocument/2006/relationships/image" Target="../media/image141.wmf"/><Relationship Id="rId1" Type="http://schemas.openxmlformats.org/officeDocument/2006/relationships/image" Target="../media/image140.wmf"/><Relationship Id="rId6" Type="http://schemas.openxmlformats.org/officeDocument/2006/relationships/image" Target="../media/image145.wmf"/><Relationship Id="rId5" Type="http://schemas.openxmlformats.org/officeDocument/2006/relationships/image" Target="../media/image144.wmf"/><Relationship Id="rId4" Type="http://schemas.openxmlformats.org/officeDocument/2006/relationships/image" Target="../media/image143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wmf"/><Relationship Id="rId2" Type="http://schemas.openxmlformats.org/officeDocument/2006/relationships/image" Target="../media/image148.wmf"/><Relationship Id="rId1" Type="http://schemas.openxmlformats.org/officeDocument/2006/relationships/image" Target="../media/image147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wmf"/><Relationship Id="rId2" Type="http://schemas.openxmlformats.org/officeDocument/2006/relationships/image" Target="../media/image151.wmf"/><Relationship Id="rId1" Type="http://schemas.openxmlformats.org/officeDocument/2006/relationships/image" Target="../media/image150.wmf"/><Relationship Id="rId6" Type="http://schemas.openxmlformats.org/officeDocument/2006/relationships/image" Target="../media/image155.wmf"/><Relationship Id="rId5" Type="http://schemas.openxmlformats.org/officeDocument/2006/relationships/image" Target="../media/image154.wmf"/><Relationship Id="rId4" Type="http://schemas.openxmlformats.org/officeDocument/2006/relationships/image" Target="../media/image153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wmf"/><Relationship Id="rId2" Type="http://schemas.openxmlformats.org/officeDocument/2006/relationships/image" Target="../media/image157.wmf"/><Relationship Id="rId1" Type="http://schemas.openxmlformats.org/officeDocument/2006/relationships/image" Target="../media/image156.wmf"/><Relationship Id="rId6" Type="http://schemas.openxmlformats.org/officeDocument/2006/relationships/image" Target="../media/image161.wmf"/><Relationship Id="rId5" Type="http://schemas.openxmlformats.org/officeDocument/2006/relationships/image" Target="../media/image160.wmf"/><Relationship Id="rId4" Type="http://schemas.openxmlformats.org/officeDocument/2006/relationships/image" Target="../media/image159.wmf"/></Relationships>
</file>

<file path=ppt/drawings/_rels/vmlDrawing1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wmf"/><Relationship Id="rId3" Type="http://schemas.openxmlformats.org/officeDocument/2006/relationships/image" Target="../media/image164.wmf"/><Relationship Id="rId7" Type="http://schemas.openxmlformats.org/officeDocument/2006/relationships/image" Target="../media/image168.wmf"/><Relationship Id="rId2" Type="http://schemas.openxmlformats.org/officeDocument/2006/relationships/image" Target="../media/image163.wmf"/><Relationship Id="rId1" Type="http://schemas.openxmlformats.org/officeDocument/2006/relationships/image" Target="../media/image162.wmf"/><Relationship Id="rId6" Type="http://schemas.openxmlformats.org/officeDocument/2006/relationships/image" Target="../media/image167.wmf"/><Relationship Id="rId5" Type="http://schemas.openxmlformats.org/officeDocument/2006/relationships/image" Target="../media/image166.wmf"/><Relationship Id="rId4" Type="http://schemas.openxmlformats.org/officeDocument/2006/relationships/image" Target="../media/image165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wmf"/><Relationship Id="rId2" Type="http://schemas.openxmlformats.org/officeDocument/2006/relationships/image" Target="../media/image171.wmf"/><Relationship Id="rId1" Type="http://schemas.openxmlformats.org/officeDocument/2006/relationships/image" Target="../media/image170.wmf"/><Relationship Id="rId4" Type="http://schemas.openxmlformats.org/officeDocument/2006/relationships/image" Target="../media/image173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wmf"/><Relationship Id="rId3" Type="http://schemas.openxmlformats.org/officeDocument/2006/relationships/image" Target="../media/image176.wmf"/><Relationship Id="rId7" Type="http://schemas.openxmlformats.org/officeDocument/2006/relationships/image" Target="../media/image180.wmf"/><Relationship Id="rId2" Type="http://schemas.openxmlformats.org/officeDocument/2006/relationships/image" Target="../media/image175.wmf"/><Relationship Id="rId1" Type="http://schemas.openxmlformats.org/officeDocument/2006/relationships/image" Target="../media/image174.wmf"/><Relationship Id="rId6" Type="http://schemas.openxmlformats.org/officeDocument/2006/relationships/image" Target="../media/image179.wmf"/><Relationship Id="rId5" Type="http://schemas.openxmlformats.org/officeDocument/2006/relationships/image" Target="../media/image178.wmf"/><Relationship Id="rId4" Type="http://schemas.openxmlformats.org/officeDocument/2006/relationships/image" Target="../media/image177.wmf"/><Relationship Id="rId9" Type="http://schemas.openxmlformats.org/officeDocument/2006/relationships/image" Target="../media/image182.w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wmf"/><Relationship Id="rId3" Type="http://schemas.openxmlformats.org/officeDocument/2006/relationships/image" Target="../media/image185.wmf"/><Relationship Id="rId7" Type="http://schemas.openxmlformats.org/officeDocument/2006/relationships/image" Target="../media/image189.wmf"/><Relationship Id="rId2" Type="http://schemas.openxmlformats.org/officeDocument/2006/relationships/image" Target="../media/image184.wmf"/><Relationship Id="rId1" Type="http://schemas.openxmlformats.org/officeDocument/2006/relationships/image" Target="../media/image183.wmf"/><Relationship Id="rId6" Type="http://schemas.openxmlformats.org/officeDocument/2006/relationships/image" Target="../media/image188.wmf"/><Relationship Id="rId5" Type="http://schemas.openxmlformats.org/officeDocument/2006/relationships/image" Target="../media/image187.wmf"/><Relationship Id="rId4" Type="http://schemas.openxmlformats.org/officeDocument/2006/relationships/image" Target="../media/image186.wmf"/><Relationship Id="rId9" Type="http://schemas.openxmlformats.org/officeDocument/2006/relationships/image" Target="../media/image191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wmf"/><Relationship Id="rId7" Type="http://schemas.openxmlformats.org/officeDocument/2006/relationships/image" Target="../media/image198.wmf"/><Relationship Id="rId2" Type="http://schemas.openxmlformats.org/officeDocument/2006/relationships/image" Target="../media/image193.wmf"/><Relationship Id="rId1" Type="http://schemas.openxmlformats.org/officeDocument/2006/relationships/image" Target="../media/image192.wmf"/><Relationship Id="rId6" Type="http://schemas.openxmlformats.org/officeDocument/2006/relationships/image" Target="../media/image197.wmf"/><Relationship Id="rId5" Type="http://schemas.openxmlformats.org/officeDocument/2006/relationships/image" Target="../media/image196.wmf"/><Relationship Id="rId4" Type="http://schemas.openxmlformats.org/officeDocument/2006/relationships/image" Target="../media/image195.wmf"/></Relationships>
</file>

<file path=ppt/drawings/_rels/vmlDrawing2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wmf"/><Relationship Id="rId3" Type="http://schemas.openxmlformats.org/officeDocument/2006/relationships/image" Target="../media/image201.wmf"/><Relationship Id="rId7" Type="http://schemas.openxmlformats.org/officeDocument/2006/relationships/image" Target="../media/image205.wmf"/><Relationship Id="rId2" Type="http://schemas.openxmlformats.org/officeDocument/2006/relationships/image" Target="../media/image200.wmf"/><Relationship Id="rId1" Type="http://schemas.openxmlformats.org/officeDocument/2006/relationships/image" Target="../media/image199.wmf"/><Relationship Id="rId6" Type="http://schemas.openxmlformats.org/officeDocument/2006/relationships/image" Target="../media/image204.wmf"/><Relationship Id="rId5" Type="http://schemas.openxmlformats.org/officeDocument/2006/relationships/image" Target="../media/image203.wmf"/><Relationship Id="rId4" Type="http://schemas.openxmlformats.org/officeDocument/2006/relationships/image" Target="../media/image202.wmf"/></Relationships>
</file>

<file path=ppt/drawings/_rels/vmlDrawing2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4.wmf"/><Relationship Id="rId3" Type="http://schemas.openxmlformats.org/officeDocument/2006/relationships/image" Target="../media/image209.wmf"/><Relationship Id="rId7" Type="http://schemas.openxmlformats.org/officeDocument/2006/relationships/image" Target="../media/image213.wmf"/><Relationship Id="rId2" Type="http://schemas.openxmlformats.org/officeDocument/2006/relationships/image" Target="../media/image208.wmf"/><Relationship Id="rId1" Type="http://schemas.openxmlformats.org/officeDocument/2006/relationships/image" Target="../media/image207.wmf"/><Relationship Id="rId6" Type="http://schemas.openxmlformats.org/officeDocument/2006/relationships/image" Target="../media/image212.wmf"/><Relationship Id="rId5" Type="http://schemas.openxmlformats.org/officeDocument/2006/relationships/image" Target="../media/image211.wmf"/><Relationship Id="rId4" Type="http://schemas.openxmlformats.org/officeDocument/2006/relationships/image" Target="../media/image210.wmf"/></Relationships>
</file>

<file path=ppt/drawings/_rels/vmlDrawing2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2.wmf"/><Relationship Id="rId3" Type="http://schemas.openxmlformats.org/officeDocument/2006/relationships/image" Target="../media/image217.wmf"/><Relationship Id="rId7" Type="http://schemas.openxmlformats.org/officeDocument/2006/relationships/image" Target="../media/image221.wmf"/><Relationship Id="rId2" Type="http://schemas.openxmlformats.org/officeDocument/2006/relationships/image" Target="../media/image216.wmf"/><Relationship Id="rId1" Type="http://schemas.openxmlformats.org/officeDocument/2006/relationships/image" Target="../media/image215.wmf"/><Relationship Id="rId6" Type="http://schemas.openxmlformats.org/officeDocument/2006/relationships/image" Target="../media/image220.wmf"/><Relationship Id="rId5" Type="http://schemas.openxmlformats.org/officeDocument/2006/relationships/image" Target="../media/image219.wmf"/><Relationship Id="rId4" Type="http://schemas.openxmlformats.org/officeDocument/2006/relationships/image" Target="../media/image218.w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wmf"/><Relationship Id="rId3" Type="http://schemas.openxmlformats.org/officeDocument/2006/relationships/image" Target="../media/image225.wmf"/><Relationship Id="rId7" Type="http://schemas.openxmlformats.org/officeDocument/2006/relationships/image" Target="../media/image229.wmf"/><Relationship Id="rId2" Type="http://schemas.openxmlformats.org/officeDocument/2006/relationships/image" Target="../media/image224.wmf"/><Relationship Id="rId1" Type="http://schemas.openxmlformats.org/officeDocument/2006/relationships/image" Target="../media/image223.wmf"/><Relationship Id="rId6" Type="http://schemas.openxmlformats.org/officeDocument/2006/relationships/image" Target="../media/image228.wmf"/><Relationship Id="rId5" Type="http://schemas.openxmlformats.org/officeDocument/2006/relationships/image" Target="../media/image227.wmf"/><Relationship Id="rId4" Type="http://schemas.openxmlformats.org/officeDocument/2006/relationships/image" Target="../media/image226.wmf"/></Relationships>
</file>

<file path=ppt/drawings/_rels/vmlDrawing28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8.wmf"/><Relationship Id="rId3" Type="http://schemas.openxmlformats.org/officeDocument/2006/relationships/image" Target="../media/image233.wmf"/><Relationship Id="rId7" Type="http://schemas.openxmlformats.org/officeDocument/2006/relationships/image" Target="../media/image237.wmf"/><Relationship Id="rId2" Type="http://schemas.openxmlformats.org/officeDocument/2006/relationships/image" Target="../media/image232.wmf"/><Relationship Id="rId1" Type="http://schemas.openxmlformats.org/officeDocument/2006/relationships/image" Target="../media/image231.wmf"/><Relationship Id="rId6" Type="http://schemas.openxmlformats.org/officeDocument/2006/relationships/image" Target="../media/image236.wmf"/><Relationship Id="rId5" Type="http://schemas.openxmlformats.org/officeDocument/2006/relationships/image" Target="../media/image235.wmf"/><Relationship Id="rId4" Type="http://schemas.openxmlformats.org/officeDocument/2006/relationships/image" Target="../media/image234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wmf"/><Relationship Id="rId7" Type="http://schemas.openxmlformats.org/officeDocument/2006/relationships/image" Target="../media/image245.wmf"/><Relationship Id="rId2" Type="http://schemas.openxmlformats.org/officeDocument/2006/relationships/image" Target="../media/image240.wmf"/><Relationship Id="rId1" Type="http://schemas.openxmlformats.org/officeDocument/2006/relationships/image" Target="../media/image239.wmf"/><Relationship Id="rId6" Type="http://schemas.openxmlformats.org/officeDocument/2006/relationships/image" Target="../media/image244.wmf"/><Relationship Id="rId5" Type="http://schemas.openxmlformats.org/officeDocument/2006/relationships/image" Target="../media/image243.wmf"/><Relationship Id="rId4" Type="http://schemas.openxmlformats.org/officeDocument/2006/relationships/image" Target="../media/image242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8.wmf"/><Relationship Id="rId7" Type="http://schemas.openxmlformats.org/officeDocument/2006/relationships/image" Target="../media/image252.wmf"/><Relationship Id="rId2" Type="http://schemas.openxmlformats.org/officeDocument/2006/relationships/image" Target="../media/image247.wmf"/><Relationship Id="rId1" Type="http://schemas.openxmlformats.org/officeDocument/2006/relationships/image" Target="../media/image246.wmf"/><Relationship Id="rId6" Type="http://schemas.openxmlformats.org/officeDocument/2006/relationships/image" Target="../media/image251.wmf"/><Relationship Id="rId5" Type="http://schemas.openxmlformats.org/officeDocument/2006/relationships/image" Target="../media/image250.wmf"/><Relationship Id="rId4" Type="http://schemas.openxmlformats.org/officeDocument/2006/relationships/image" Target="../media/image249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5.wmf"/><Relationship Id="rId7" Type="http://schemas.openxmlformats.org/officeDocument/2006/relationships/image" Target="../media/image259.wmf"/><Relationship Id="rId2" Type="http://schemas.openxmlformats.org/officeDocument/2006/relationships/image" Target="../media/image254.wmf"/><Relationship Id="rId1" Type="http://schemas.openxmlformats.org/officeDocument/2006/relationships/image" Target="../media/image253.wmf"/><Relationship Id="rId6" Type="http://schemas.openxmlformats.org/officeDocument/2006/relationships/image" Target="../media/image258.wmf"/><Relationship Id="rId5" Type="http://schemas.openxmlformats.org/officeDocument/2006/relationships/image" Target="../media/image257.wmf"/><Relationship Id="rId4" Type="http://schemas.openxmlformats.org/officeDocument/2006/relationships/image" Target="../media/image256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2.wmf"/><Relationship Id="rId7" Type="http://schemas.openxmlformats.org/officeDocument/2006/relationships/image" Target="../media/image266.wmf"/><Relationship Id="rId2" Type="http://schemas.openxmlformats.org/officeDocument/2006/relationships/image" Target="../media/image261.wmf"/><Relationship Id="rId1" Type="http://schemas.openxmlformats.org/officeDocument/2006/relationships/image" Target="../media/image260.wmf"/><Relationship Id="rId6" Type="http://schemas.openxmlformats.org/officeDocument/2006/relationships/image" Target="../media/image265.wmf"/><Relationship Id="rId5" Type="http://schemas.openxmlformats.org/officeDocument/2006/relationships/image" Target="../media/image264.wmf"/><Relationship Id="rId4" Type="http://schemas.openxmlformats.org/officeDocument/2006/relationships/image" Target="../media/image263.wmf"/></Relationships>
</file>

<file path=ppt/drawings/_rels/vmlDrawing3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1.wmf"/><Relationship Id="rId3" Type="http://schemas.openxmlformats.org/officeDocument/2006/relationships/image" Target="../media/image263.wmf"/><Relationship Id="rId7" Type="http://schemas.openxmlformats.org/officeDocument/2006/relationships/image" Target="../media/image270.wmf"/><Relationship Id="rId2" Type="http://schemas.openxmlformats.org/officeDocument/2006/relationships/image" Target="../media/image261.wmf"/><Relationship Id="rId1" Type="http://schemas.openxmlformats.org/officeDocument/2006/relationships/image" Target="../media/image260.wmf"/><Relationship Id="rId6" Type="http://schemas.openxmlformats.org/officeDocument/2006/relationships/image" Target="../media/image269.wmf"/><Relationship Id="rId5" Type="http://schemas.openxmlformats.org/officeDocument/2006/relationships/image" Target="../media/image268.wmf"/><Relationship Id="rId10" Type="http://schemas.openxmlformats.org/officeDocument/2006/relationships/image" Target="../media/image273.wmf"/><Relationship Id="rId4" Type="http://schemas.openxmlformats.org/officeDocument/2006/relationships/image" Target="../media/image267.wmf"/><Relationship Id="rId9" Type="http://schemas.openxmlformats.org/officeDocument/2006/relationships/image" Target="../media/image272.wmf"/></Relationships>
</file>

<file path=ppt/drawings/_rels/vmlDrawing3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1.wmf"/><Relationship Id="rId3" Type="http://schemas.openxmlformats.org/officeDocument/2006/relationships/image" Target="../media/image276.wmf"/><Relationship Id="rId7" Type="http://schemas.openxmlformats.org/officeDocument/2006/relationships/image" Target="../media/image280.wmf"/><Relationship Id="rId2" Type="http://schemas.openxmlformats.org/officeDocument/2006/relationships/image" Target="../media/image275.wmf"/><Relationship Id="rId1" Type="http://schemas.openxmlformats.org/officeDocument/2006/relationships/image" Target="../media/image274.wmf"/><Relationship Id="rId6" Type="http://schemas.openxmlformats.org/officeDocument/2006/relationships/image" Target="../media/image279.wmf"/><Relationship Id="rId5" Type="http://schemas.openxmlformats.org/officeDocument/2006/relationships/image" Target="../media/image278.wmf"/><Relationship Id="rId4" Type="http://schemas.openxmlformats.org/officeDocument/2006/relationships/image" Target="../media/image277.wmf"/><Relationship Id="rId9" Type="http://schemas.openxmlformats.org/officeDocument/2006/relationships/image" Target="../media/image282.wmf"/></Relationships>
</file>

<file path=ppt/drawings/_rels/vmlDrawing3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9.wmf"/><Relationship Id="rId3" Type="http://schemas.openxmlformats.org/officeDocument/2006/relationships/image" Target="../media/image285.wmf"/><Relationship Id="rId7" Type="http://schemas.openxmlformats.org/officeDocument/2006/relationships/image" Target="../media/image288.wmf"/><Relationship Id="rId2" Type="http://schemas.openxmlformats.org/officeDocument/2006/relationships/image" Target="../media/image284.wmf"/><Relationship Id="rId1" Type="http://schemas.openxmlformats.org/officeDocument/2006/relationships/image" Target="../media/image283.wmf"/><Relationship Id="rId6" Type="http://schemas.openxmlformats.org/officeDocument/2006/relationships/image" Target="../media/image287.wmf"/><Relationship Id="rId5" Type="http://schemas.openxmlformats.org/officeDocument/2006/relationships/image" Target="../media/image277.wmf"/><Relationship Id="rId10" Type="http://schemas.openxmlformats.org/officeDocument/2006/relationships/image" Target="../media/image291.wmf"/><Relationship Id="rId4" Type="http://schemas.openxmlformats.org/officeDocument/2006/relationships/image" Target="../media/image286.wmf"/><Relationship Id="rId9" Type="http://schemas.openxmlformats.org/officeDocument/2006/relationships/image" Target="../media/image290.wmf"/></Relationships>
</file>

<file path=ppt/drawings/_rels/vmlDrawing3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9.wmf"/><Relationship Id="rId3" Type="http://schemas.openxmlformats.org/officeDocument/2006/relationships/image" Target="../media/image294.wmf"/><Relationship Id="rId7" Type="http://schemas.openxmlformats.org/officeDocument/2006/relationships/image" Target="../media/image298.wmf"/><Relationship Id="rId2" Type="http://schemas.openxmlformats.org/officeDocument/2006/relationships/image" Target="../media/image293.wmf"/><Relationship Id="rId1" Type="http://schemas.openxmlformats.org/officeDocument/2006/relationships/image" Target="../media/image292.wmf"/><Relationship Id="rId6" Type="http://schemas.openxmlformats.org/officeDocument/2006/relationships/image" Target="../media/image297.wmf"/><Relationship Id="rId5" Type="http://schemas.openxmlformats.org/officeDocument/2006/relationships/image" Target="../media/image296.wmf"/><Relationship Id="rId10" Type="http://schemas.openxmlformats.org/officeDocument/2006/relationships/image" Target="../media/image301.wmf"/><Relationship Id="rId4" Type="http://schemas.openxmlformats.org/officeDocument/2006/relationships/image" Target="../media/image295.wmf"/><Relationship Id="rId9" Type="http://schemas.openxmlformats.org/officeDocument/2006/relationships/image" Target="../media/image300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4.wmf"/><Relationship Id="rId7" Type="http://schemas.openxmlformats.org/officeDocument/2006/relationships/image" Target="../media/image308.wmf"/><Relationship Id="rId2" Type="http://schemas.openxmlformats.org/officeDocument/2006/relationships/image" Target="../media/image303.wmf"/><Relationship Id="rId1" Type="http://schemas.openxmlformats.org/officeDocument/2006/relationships/image" Target="../media/image302.wmf"/><Relationship Id="rId6" Type="http://schemas.openxmlformats.org/officeDocument/2006/relationships/image" Target="../media/image307.wmf"/><Relationship Id="rId5" Type="http://schemas.openxmlformats.org/officeDocument/2006/relationships/image" Target="../media/image306.wmf"/><Relationship Id="rId4" Type="http://schemas.openxmlformats.org/officeDocument/2006/relationships/image" Target="../media/image305.wmf"/></Relationships>
</file>

<file path=ppt/drawings/_rels/vmlDrawing3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5.wmf"/><Relationship Id="rId3" Type="http://schemas.openxmlformats.org/officeDocument/2006/relationships/image" Target="../media/image277.wmf"/><Relationship Id="rId7" Type="http://schemas.openxmlformats.org/officeDocument/2006/relationships/image" Target="../media/image314.wmf"/><Relationship Id="rId2" Type="http://schemas.openxmlformats.org/officeDocument/2006/relationships/image" Target="../media/image310.wmf"/><Relationship Id="rId1" Type="http://schemas.openxmlformats.org/officeDocument/2006/relationships/image" Target="../media/image309.wmf"/><Relationship Id="rId6" Type="http://schemas.openxmlformats.org/officeDocument/2006/relationships/image" Target="../media/image313.wmf"/><Relationship Id="rId5" Type="http://schemas.openxmlformats.org/officeDocument/2006/relationships/image" Target="../media/image312.wmf"/><Relationship Id="rId4" Type="http://schemas.openxmlformats.org/officeDocument/2006/relationships/image" Target="../media/image311.wmf"/><Relationship Id="rId9" Type="http://schemas.openxmlformats.org/officeDocument/2006/relationships/image" Target="../media/image316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7.wmf"/><Relationship Id="rId2" Type="http://schemas.openxmlformats.org/officeDocument/2006/relationships/image" Target="../media/image316.wmf"/><Relationship Id="rId1" Type="http://schemas.openxmlformats.org/officeDocument/2006/relationships/image" Target="../media/image309.wmf"/><Relationship Id="rId5" Type="http://schemas.openxmlformats.org/officeDocument/2006/relationships/image" Target="../media/image319.wmf"/><Relationship Id="rId4" Type="http://schemas.openxmlformats.org/officeDocument/2006/relationships/image" Target="../media/image318.wmf"/></Relationships>
</file>

<file path=ppt/drawings/_rels/vmlDrawing40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7.wmf"/><Relationship Id="rId3" Type="http://schemas.openxmlformats.org/officeDocument/2006/relationships/image" Target="../media/image322.wmf"/><Relationship Id="rId7" Type="http://schemas.openxmlformats.org/officeDocument/2006/relationships/image" Target="../media/image326.wmf"/><Relationship Id="rId2" Type="http://schemas.openxmlformats.org/officeDocument/2006/relationships/image" Target="../media/image321.wmf"/><Relationship Id="rId1" Type="http://schemas.openxmlformats.org/officeDocument/2006/relationships/image" Target="../media/image320.wmf"/><Relationship Id="rId6" Type="http://schemas.openxmlformats.org/officeDocument/2006/relationships/image" Target="../media/image325.wmf"/><Relationship Id="rId5" Type="http://schemas.openxmlformats.org/officeDocument/2006/relationships/image" Target="../media/image324.wmf"/><Relationship Id="rId4" Type="http://schemas.openxmlformats.org/officeDocument/2006/relationships/image" Target="../media/image323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wmf"/><Relationship Id="rId2" Type="http://schemas.openxmlformats.org/officeDocument/2006/relationships/image" Target="../media/image329.wmf"/><Relationship Id="rId1" Type="http://schemas.openxmlformats.org/officeDocument/2006/relationships/image" Target="../media/image328.wmf"/><Relationship Id="rId4" Type="http://schemas.openxmlformats.org/officeDocument/2006/relationships/image" Target="../media/image331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2.wmf"/><Relationship Id="rId2" Type="http://schemas.openxmlformats.org/officeDocument/2006/relationships/image" Target="../media/image331.wmf"/><Relationship Id="rId1" Type="http://schemas.openxmlformats.org/officeDocument/2006/relationships/image" Target="../media/image328.wmf"/><Relationship Id="rId6" Type="http://schemas.openxmlformats.org/officeDocument/2006/relationships/image" Target="../media/image335.wmf"/><Relationship Id="rId5" Type="http://schemas.openxmlformats.org/officeDocument/2006/relationships/image" Target="../media/image334.wmf"/><Relationship Id="rId4" Type="http://schemas.openxmlformats.org/officeDocument/2006/relationships/image" Target="../media/image33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FA63F-463D-460B-A123-44A0C4C9C195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6E71A-8270-4A7F-B3D7-8F7C189E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39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BACD9-18CA-4B19-9BEB-549B262A7D6E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gia.ru/or/gia12/Main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6.wmf"/><Relationship Id="rId3" Type="http://schemas.openxmlformats.org/officeDocument/2006/relationships/image" Target="../media/image8.png"/><Relationship Id="rId7" Type="http://schemas.openxmlformats.org/officeDocument/2006/relationships/image" Target="../media/image3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5.wmf"/><Relationship Id="rId5" Type="http://schemas.openxmlformats.org/officeDocument/2006/relationships/image" Target="../media/image2.wmf"/><Relationship Id="rId15" Type="http://schemas.openxmlformats.org/officeDocument/2006/relationships/image" Target="../media/image7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4.wmf"/><Relationship Id="rId14" Type="http://schemas.openxmlformats.org/officeDocument/2006/relationships/oleObject" Target="../embeddings/oleObject6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image" Target="../media/image13.wmf"/><Relationship Id="rId18" Type="http://schemas.openxmlformats.org/officeDocument/2006/relationships/oleObject" Target="../embeddings/oleObject14.bin"/><Relationship Id="rId3" Type="http://schemas.openxmlformats.org/officeDocument/2006/relationships/image" Target="../media/image8.png"/><Relationship Id="rId7" Type="http://schemas.openxmlformats.org/officeDocument/2006/relationships/image" Target="../media/image10.wmf"/><Relationship Id="rId12" Type="http://schemas.openxmlformats.org/officeDocument/2006/relationships/oleObject" Target="../embeddings/oleObject11.bin"/><Relationship Id="rId17" Type="http://schemas.openxmlformats.org/officeDocument/2006/relationships/image" Target="../media/image15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3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2.wmf"/><Relationship Id="rId5" Type="http://schemas.openxmlformats.org/officeDocument/2006/relationships/image" Target="../media/image9.wmf"/><Relationship Id="rId15" Type="http://schemas.openxmlformats.org/officeDocument/2006/relationships/image" Target="../media/image14.wmf"/><Relationship Id="rId10" Type="http://schemas.openxmlformats.org/officeDocument/2006/relationships/oleObject" Target="../embeddings/oleObject10.bin"/><Relationship Id="rId19" Type="http://schemas.openxmlformats.org/officeDocument/2006/relationships/image" Target="../media/image16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1.wmf"/><Relationship Id="rId14" Type="http://schemas.openxmlformats.org/officeDocument/2006/relationships/oleObject" Target="../embeddings/oleObject1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21.wmf"/><Relationship Id="rId18" Type="http://schemas.openxmlformats.org/officeDocument/2006/relationships/oleObject" Target="../embeddings/oleObject22.bin"/><Relationship Id="rId3" Type="http://schemas.openxmlformats.org/officeDocument/2006/relationships/image" Target="../media/image8.png"/><Relationship Id="rId21" Type="http://schemas.openxmlformats.org/officeDocument/2006/relationships/image" Target="../media/image25.wmf"/><Relationship Id="rId7" Type="http://schemas.openxmlformats.org/officeDocument/2006/relationships/image" Target="../media/image18.wmf"/><Relationship Id="rId12" Type="http://schemas.openxmlformats.org/officeDocument/2006/relationships/oleObject" Target="../embeddings/oleObject19.bin"/><Relationship Id="rId17" Type="http://schemas.openxmlformats.org/officeDocument/2006/relationships/image" Target="../media/image23.wmf"/><Relationship Id="rId25" Type="http://schemas.openxmlformats.org/officeDocument/2006/relationships/image" Target="../media/image27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1.bin"/><Relationship Id="rId20" Type="http://schemas.openxmlformats.org/officeDocument/2006/relationships/oleObject" Target="../embeddings/oleObject23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0.wmf"/><Relationship Id="rId24" Type="http://schemas.openxmlformats.org/officeDocument/2006/relationships/oleObject" Target="../embeddings/oleObject25.bin"/><Relationship Id="rId5" Type="http://schemas.openxmlformats.org/officeDocument/2006/relationships/image" Target="../media/image17.wmf"/><Relationship Id="rId15" Type="http://schemas.openxmlformats.org/officeDocument/2006/relationships/image" Target="../media/image22.wmf"/><Relationship Id="rId23" Type="http://schemas.openxmlformats.org/officeDocument/2006/relationships/image" Target="../media/image26.wmf"/><Relationship Id="rId10" Type="http://schemas.openxmlformats.org/officeDocument/2006/relationships/oleObject" Target="../embeddings/oleObject18.bin"/><Relationship Id="rId19" Type="http://schemas.openxmlformats.org/officeDocument/2006/relationships/image" Target="../media/image24.wm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19.wmf"/><Relationship Id="rId14" Type="http://schemas.openxmlformats.org/officeDocument/2006/relationships/oleObject" Target="../embeddings/oleObject20.bin"/><Relationship Id="rId22" Type="http://schemas.openxmlformats.org/officeDocument/2006/relationships/oleObject" Target="../embeddings/oleObject24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image" Target="../media/image32.wmf"/><Relationship Id="rId18" Type="http://schemas.openxmlformats.org/officeDocument/2006/relationships/oleObject" Target="../embeddings/oleObject33.bin"/><Relationship Id="rId26" Type="http://schemas.openxmlformats.org/officeDocument/2006/relationships/oleObject" Target="../embeddings/oleObject37.bin"/><Relationship Id="rId3" Type="http://schemas.openxmlformats.org/officeDocument/2006/relationships/image" Target="../media/image8.png"/><Relationship Id="rId21" Type="http://schemas.openxmlformats.org/officeDocument/2006/relationships/image" Target="../media/image36.wmf"/><Relationship Id="rId7" Type="http://schemas.openxmlformats.org/officeDocument/2006/relationships/image" Target="../media/image29.wmf"/><Relationship Id="rId12" Type="http://schemas.openxmlformats.org/officeDocument/2006/relationships/oleObject" Target="../embeddings/oleObject30.bin"/><Relationship Id="rId17" Type="http://schemas.openxmlformats.org/officeDocument/2006/relationships/image" Target="../media/image34.wmf"/><Relationship Id="rId25" Type="http://schemas.openxmlformats.org/officeDocument/2006/relationships/image" Target="../media/image38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2.bin"/><Relationship Id="rId20" Type="http://schemas.openxmlformats.org/officeDocument/2006/relationships/oleObject" Target="../embeddings/oleObject34.bin"/><Relationship Id="rId29" Type="http://schemas.openxmlformats.org/officeDocument/2006/relationships/oleObject" Target="../embeddings/oleObject39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31.wmf"/><Relationship Id="rId24" Type="http://schemas.openxmlformats.org/officeDocument/2006/relationships/oleObject" Target="../embeddings/oleObject36.bin"/><Relationship Id="rId5" Type="http://schemas.openxmlformats.org/officeDocument/2006/relationships/image" Target="../media/image28.wmf"/><Relationship Id="rId15" Type="http://schemas.openxmlformats.org/officeDocument/2006/relationships/image" Target="../media/image33.wmf"/><Relationship Id="rId23" Type="http://schemas.openxmlformats.org/officeDocument/2006/relationships/image" Target="../media/image37.wmf"/><Relationship Id="rId28" Type="http://schemas.openxmlformats.org/officeDocument/2006/relationships/image" Target="../media/image39.wmf"/><Relationship Id="rId10" Type="http://schemas.openxmlformats.org/officeDocument/2006/relationships/oleObject" Target="../embeddings/oleObject29.bin"/><Relationship Id="rId19" Type="http://schemas.openxmlformats.org/officeDocument/2006/relationships/image" Target="../media/image35.wmf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0.wmf"/><Relationship Id="rId14" Type="http://schemas.openxmlformats.org/officeDocument/2006/relationships/oleObject" Target="../embeddings/oleObject31.bin"/><Relationship Id="rId22" Type="http://schemas.openxmlformats.org/officeDocument/2006/relationships/oleObject" Target="../embeddings/oleObject35.bin"/><Relationship Id="rId27" Type="http://schemas.openxmlformats.org/officeDocument/2006/relationships/oleObject" Target="../embeddings/oleObject38.bin"/><Relationship Id="rId30" Type="http://schemas.openxmlformats.org/officeDocument/2006/relationships/image" Target="../media/image4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13" Type="http://schemas.openxmlformats.org/officeDocument/2006/relationships/image" Target="../media/image32.wmf"/><Relationship Id="rId18" Type="http://schemas.openxmlformats.org/officeDocument/2006/relationships/oleObject" Target="../embeddings/oleObject47.bin"/><Relationship Id="rId26" Type="http://schemas.openxmlformats.org/officeDocument/2006/relationships/oleObject" Target="../embeddings/oleObject51.bin"/><Relationship Id="rId3" Type="http://schemas.openxmlformats.org/officeDocument/2006/relationships/image" Target="../media/image8.png"/><Relationship Id="rId21" Type="http://schemas.openxmlformats.org/officeDocument/2006/relationships/image" Target="../media/image36.wmf"/><Relationship Id="rId7" Type="http://schemas.openxmlformats.org/officeDocument/2006/relationships/image" Target="../media/image29.wmf"/><Relationship Id="rId12" Type="http://schemas.openxmlformats.org/officeDocument/2006/relationships/oleObject" Target="../embeddings/oleObject44.bin"/><Relationship Id="rId17" Type="http://schemas.openxmlformats.org/officeDocument/2006/relationships/image" Target="../media/image34.wmf"/><Relationship Id="rId25" Type="http://schemas.openxmlformats.org/officeDocument/2006/relationships/image" Target="../media/image38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46.bin"/><Relationship Id="rId20" Type="http://schemas.openxmlformats.org/officeDocument/2006/relationships/oleObject" Target="../embeddings/oleObject48.bin"/><Relationship Id="rId29" Type="http://schemas.openxmlformats.org/officeDocument/2006/relationships/oleObject" Target="../embeddings/oleObject53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43.wmf"/><Relationship Id="rId24" Type="http://schemas.openxmlformats.org/officeDocument/2006/relationships/oleObject" Target="../embeddings/oleObject50.bin"/><Relationship Id="rId5" Type="http://schemas.openxmlformats.org/officeDocument/2006/relationships/image" Target="../media/image41.wmf"/><Relationship Id="rId15" Type="http://schemas.openxmlformats.org/officeDocument/2006/relationships/image" Target="../media/image44.wmf"/><Relationship Id="rId23" Type="http://schemas.openxmlformats.org/officeDocument/2006/relationships/image" Target="../media/image37.wmf"/><Relationship Id="rId28" Type="http://schemas.openxmlformats.org/officeDocument/2006/relationships/image" Target="../media/image45.wmf"/><Relationship Id="rId10" Type="http://schemas.openxmlformats.org/officeDocument/2006/relationships/oleObject" Target="../embeddings/oleObject43.bin"/><Relationship Id="rId19" Type="http://schemas.openxmlformats.org/officeDocument/2006/relationships/image" Target="../media/image35.wmf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2.wmf"/><Relationship Id="rId14" Type="http://schemas.openxmlformats.org/officeDocument/2006/relationships/oleObject" Target="../embeddings/oleObject45.bin"/><Relationship Id="rId22" Type="http://schemas.openxmlformats.org/officeDocument/2006/relationships/oleObject" Target="../embeddings/oleObject49.bin"/><Relationship Id="rId27" Type="http://schemas.openxmlformats.org/officeDocument/2006/relationships/oleObject" Target="../embeddings/oleObject52.bin"/><Relationship Id="rId30" Type="http://schemas.openxmlformats.org/officeDocument/2006/relationships/image" Target="../media/image46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13" Type="http://schemas.openxmlformats.org/officeDocument/2006/relationships/image" Target="../media/image51.wmf"/><Relationship Id="rId18" Type="http://schemas.openxmlformats.org/officeDocument/2006/relationships/oleObject" Target="../embeddings/oleObject61.bin"/><Relationship Id="rId26" Type="http://schemas.openxmlformats.org/officeDocument/2006/relationships/image" Target="../media/image54.wmf"/><Relationship Id="rId3" Type="http://schemas.openxmlformats.org/officeDocument/2006/relationships/image" Target="../media/image8.png"/><Relationship Id="rId21" Type="http://schemas.openxmlformats.org/officeDocument/2006/relationships/image" Target="../media/image37.wmf"/><Relationship Id="rId7" Type="http://schemas.openxmlformats.org/officeDocument/2006/relationships/image" Target="../media/image48.wmf"/><Relationship Id="rId12" Type="http://schemas.openxmlformats.org/officeDocument/2006/relationships/oleObject" Target="../embeddings/oleObject58.bin"/><Relationship Id="rId17" Type="http://schemas.openxmlformats.org/officeDocument/2006/relationships/image" Target="../media/image53.wmf"/><Relationship Id="rId25" Type="http://schemas.openxmlformats.org/officeDocument/2006/relationships/oleObject" Target="../embeddings/oleObject65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60.bin"/><Relationship Id="rId20" Type="http://schemas.openxmlformats.org/officeDocument/2006/relationships/oleObject" Target="../embeddings/oleObject62.bin"/><Relationship Id="rId29" Type="http://schemas.openxmlformats.org/officeDocument/2006/relationships/oleObject" Target="../embeddings/oleObject67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55.bin"/><Relationship Id="rId11" Type="http://schemas.openxmlformats.org/officeDocument/2006/relationships/image" Target="../media/image50.wmf"/><Relationship Id="rId24" Type="http://schemas.openxmlformats.org/officeDocument/2006/relationships/oleObject" Target="../embeddings/oleObject64.bin"/><Relationship Id="rId5" Type="http://schemas.openxmlformats.org/officeDocument/2006/relationships/image" Target="../media/image47.wmf"/><Relationship Id="rId15" Type="http://schemas.openxmlformats.org/officeDocument/2006/relationships/image" Target="../media/image52.wmf"/><Relationship Id="rId23" Type="http://schemas.openxmlformats.org/officeDocument/2006/relationships/image" Target="../media/image38.wmf"/><Relationship Id="rId28" Type="http://schemas.openxmlformats.org/officeDocument/2006/relationships/image" Target="../media/image55.wmf"/><Relationship Id="rId10" Type="http://schemas.openxmlformats.org/officeDocument/2006/relationships/oleObject" Target="../embeddings/oleObject57.bin"/><Relationship Id="rId19" Type="http://schemas.openxmlformats.org/officeDocument/2006/relationships/image" Target="../media/image36.wmf"/><Relationship Id="rId4" Type="http://schemas.openxmlformats.org/officeDocument/2006/relationships/oleObject" Target="../embeddings/oleObject54.bin"/><Relationship Id="rId9" Type="http://schemas.openxmlformats.org/officeDocument/2006/relationships/image" Target="../media/image49.wmf"/><Relationship Id="rId14" Type="http://schemas.openxmlformats.org/officeDocument/2006/relationships/oleObject" Target="../embeddings/oleObject59.bin"/><Relationship Id="rId22" Type="http://schemas.openxmlformats.org/officeDocument/2006/relationships/oleObject" Target="../embeddings/oleObject63.bin"/><Relationship Id="rId27" Type="http://schemas.openxmlformats.org/officeDocument/2006/relationships/oleObject" Target="../embeddings/oleObject66.bin"/><Relationship Id="rId30" Type="http://schemas.openxmlformats.org/officeDocument/2006/relationships/image" Target="../media/image5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13" Type="http://schemas.openxmlformats.org/officeDocument/2006/relationships/image" Target="../media/image38.wmf"/><Relationship Id="rId18" Type="http://schemas.openxmlformats.org/officeDocument/2006/relationships/image" Target="../media/image60.wmf"/><Relationship Id="rId26" Type="http://schemas.openxmlformats.org/officeDocument/2006/relationships/image" Target="../media/image64.wmf"/><Relationship Id="rId3" Type="http://schemas.openxmlformats.org/officeDocument/2006/relationships/image" Target="../media/image8.png"/><Relationship Id="rId21" Type="http://schemas.openxmlformats.org/officeDocument/2006/relationships/oleObject" Target="../embeddings/oleObject77.bin"/><Relationship Id="rId7" Type="http://schemas.openxmlformats.org/officeDocument/2006/relationships/image" Target="../media/image58.wmf"/><Relationship Id="rId12" Type="http://schemas.openxmlformats.org/officeDocument/2006/relationships/oleObject" Target="../embeddings/oleObject72.bin"/><Relationship Id="rId17" Type="http://schemas.openxmlformats.org/officeDocument/2006/relationships/oleObject" Target="../embeddings/oleObject75.bin"/><Relationship Id="rId25" Type="http://schemas.openxmlformats.org/officeDocument/2006/relationships/oleObject" Target="../embeddings/oleObject79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9.wmf"/><Relationship Id="rId20" Type="http://schemas.openxmlformats.org/officeDocument/2006/relationships/image" Target="../media/image61.wmf"/><Relationship Id="rId29" Type="http://schemas.openxmlformats.org/officeDocument/2006/relationships/oleObject" Target="../embeddings/oleObject81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69.bin"/><Relationship Id="rId11" Type="http://schemas.openxmlformats.org/officeDocument/2006/relationships/image" Target="../media/image37.wmf"/><Relationship Id="rId24" Type="http://schemas.openxmlformats.org/officeDocument/2006/relationships/image" Target="../media/image63.wmf"/><Relationship Id="rId32" Type="http://schemas.openxmlformats.org/officeDocument/2006/relationships/image" Target="../media/image67.wmf"/><Relationship Id="rId5" Type="http://schemas.openxmlformats.org/officeDocument/2006/relationships/image" Target="../media/image57.wmf"/><Relationship Id="rId15" Type="http://schemas.openxmlformats.org/officeDocument/2006/relationships/oleObject" Target="../embeddings/oleObject74.bin"/><Relationship Id="rId23" Type="http://schemas.openxmlformats.org/officeDocument/2006/relationships/oleObject" Target="../embeddings/oleObject78.bin"/><Relationship Id="rId28" Type="http://schemas.openxmlformats.org/officeDocument/2006/relationships/image" Target="../media/image65.wmf"/><Relationship Id="rId10" Type="http://schemas.openxmlformats.org/officeDocument/2006/relationships/oleObject" Target="../embeddings/oleObject71.bin"/><Relationship Id="rId19" Type="http://schemas.openxmlformats.org/officeDocument/2006/relationships/oleObject" Target="../embeddings/oleObject76.bin"/><Relationship Id="rId31" Type="http://schemas.openxmlformats.org/officeDocument/2006/relationships/oleObject" Target="../embeddings/oleObject82.bin"/><Relationship Id="rId4" Type="http://schemas.openxmlformats.org/officeDocument/2006/relationships/oleObject" Target="../embeddings/oleObject68.bin"/><Relationship Id="rId9" Type="http://schemas.openxmlformats.org/officeDocument/2006/relationships/image" Target="../media/image36.wmf"/><Relationship Id="rId14" Type="http://schemas.openxmlformats.org/officeDocument/2006/relationships/oleObject" Target="../embeddings/oleObject73.bin"/><Relationship Id="rId22" Type="http://schemas.openxmlformats.org/officeDocument/2006/relationships/image" Target="../media/image62.wmf"/><Relationship Id="rId27" Type="http://schemas.openxmlformats.org/officeDocument/2006/relationships/oleObject" Target="../embeddings/oleObject80.bin"/><Relationship Id="rId30" Type="http://schemas.openxmlformats.org/officeDocument/2006/relationships/image" Target="../media/image6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5.bin"/><Relationship Id="rId13" Type="http://schemas.openxmlformats.org/officeDocument/2006/relationships/image" Target="../media/image72.wmf"/><Relationship Id="rId18" Type="http://schemas.openxmlformats.org/officeDocument/2006/relationships/oleObject" Target="../embeddings/oleObject90.bin"/><Relationship Id="rId26" Type="http://schemas.openxmlformats.org/officeDocument/2006/relationships/oleObject" Target="../embeddings/oleObject94.bin"/><Relationship Id="rId3" Type="http://schemas.openxmlformats.org/officeDocument/2006/relationships/image" Target="../media/image8.png"/><Relationship Id="rId21" Type="http://schemas.openxmlformats.org/officeDocument/2006/relationships/image" Target="../media/image76.wmf"/><Relationship Id="rId7" Type="http://schemas.openxmlformats.org/officeDocument/2006/relationships/image" Target="../media/image69.wmf"/><Relationship Id="rId12" Type="http://schemas.openxmlformats.org/officeDocument/2006/relationships/oleObject" Target="../embeddings/oleObject87.bin"/><Relationship Id="rId17" Type="http://schemas.openxmlformats.org/officeDocument/2006/relationships/image" Target="../media/image74.wmf"/><Relationship Id="rId25" Type="http://schemas.openxmlformats.org/officeDocument/2006/relationships/image" Target="../media/image78.wmf"/><Relationship Id="rId33" Type="http://schemas.openxmlformats.org/officeDocument/2006/relationships/image" Target="../media/image81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89.bin"/><Relationship Id="rId20" Type="http://schemas.openxmlformats.org/officeDocument/2006/relationships/oleObject" Target="../embeddings/oleObject91.bin"/><Relationship Id="rId29" Type="http://schemas.openxmlformats.org/officeDocument/2006/relationships/image" Target="../media/image80.wmf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84.bin"/><Relationship Id="rId11" Type="http://schemas.openxmlformats.org/officeDocument/2006/relationships/image" Target="../media/image71.wmf"/><Relationship Id="rId24" Type="http://schemas.openxmlformats.org/officeDocument/2006/relationships/oleObject" Target="../embeddings/oleObject93.bin"/><Relationship Id="rId32" Type="http://schemas.openxmlformats.org/officeDocument/2006/relationships/oleObject" Target="../embeddings/oleObject97.bin"/><Relationship Id="rId5" Type="http://schemas.openxmlformats.org/officeDocument/2006/relationships/image" Target="../media/image68.wmf"/><Relationship Id="rId15" Type="http://schemas.openxmlformats.org/officeDocument/2006/relationships/image" Target="../media/image73.wmf"/><Relationship Id="rId23" Type="http://schemas.openxmlformats.org/officeDocument/2006/relationships/image" Target="../media/image77.wmf"/><Relationship Id="rId28" Type="http://schemas.openxmlformats.org/officeDocument/2006/relationships/oleObject" Target="../embeddings/oleObject95.bin"/><Relationship Id="rId10" Type="http://schemas.openxmlformats.org/officeDocument/2006/relationships/oleObject" Target="../embeddings/oleObject86.bin"/><Relationship Id="rId19" Type="http://schemas.openxmlformats.org/officeDocument/2006/relationships/image" Target="../media/image75.wmf"/><Relationship Id="rId31" Type="http://schemas.openxmlformats.org/officeDocument/2006/relationships/image" Target="../media/image36.wmf"/><Relationship Id="rId4" Type="http://schemas.openxmlformats.org/officeDocument/2006/relationships/oleObject" Target="../embeddings/oleObject83.bin"/><Relationship Id="rId9" Type="http://schemas.openxmlformats.org/officeDocument/2006/relationships/image" Target="../media/image70.wmf"/><Relationship Id="rId14" Type="http://schemas.openxmlformats.org/officeDocument/2006/relationships/oleObject" Target="../embeddings/oleObject88.bin"/><Relationship Id="rId22" Type="http://schemas.openxmlformats.org/officeDocument/2006/relationships/oleObject" Target="../embeddings/oleObject92.bin"/><Relationship Id="rId27" Type="http://schemas.openxmlformats.org/officeDocument/2006/relationships/image" Target="../media/image79.wmf"/><Relationship Id="rId30" Type="http://schemas.openxmlformats.org/officeDocument/2006/relationships/oleObject" Target="../embeddings/oleObject96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image" Target="../media/image86.wmf"/><Relationship Id="rId18" Type="http://schemas.openxmlformats.org/officeDocument/2006/relationships/oleObject" Target="../embeddings/oleObject105.bin"/><Relationship Id="rId26" Type="http://schemas.openxmlformats.org/officeDocument/2006/relationships/oleObject" Target="../embeddings/oleObject109.bin"/><Relationship Id="rId3" Type="http://schemas.openxmlformats.org/officeDocument/2006/relationships/image" Target="../media/image8.png"/><Relationship Id="rId21" Type="http://schemas.openxmlformats.org/officeDocument/2006/relationships/image" Target="../media/image90.wmf"/><Relationship Id="rId34" Type="http://schemas.openxmlformats.org/officeDocument/2006/relationships/image" Target="../media/image93.wmf"/><Relationship Id="rId7" Type="http://schemas.openxmlformats.org/officeDocument/2006/relationships/image" Target="../media/image83.wmf"/><Relationship Id="rId12" Type="http://schemas.openxmlformats.org/officeDocument/2006/relationships/oleObject" Target="../embeddings/oleObject102.bin"/><Relationship Id="rId17" Type="http://schemas.openxmlformats.org/officeDocument/2006/relationships/image" Target="../media/image88.wmf"/><Relationship Id="rId25" Type="http://schemas.openxmlformats.org/officeDocument/2006/relationships/image" Target="../media/image92.wmf"/><Relationship Id="rId33" Type="http://schemas.openxmlformats.org/officeDocument/2006/relationships/oleObject" Target="../embeddings/oleObject113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04.bin"/><Relationship Id="rId20" Type="http://schemas.openxmlformats.org/officeDocument/2006/relationships/oleObject" Target="../embeddings/oleObject106.bin"/><Relationship Id="rId29" Type="http://schemas.openxmlformats.org/officeDocument/2006/relationships/image" Target="../media/image37.wmf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99.bin"/><Relationship Id="rId11" Type="http://schemas.openxmlformats.org/officeDocument/2006/relationships/image" Target="../media/image85.wmf"/><Relationship Id="rId24" Type="http://schemas.openxmlformats.org/officeDocument/2006/relationships/oleObject" Target="../embeddings/oleObject108.bin"/><Relationship Id="rId32" Type="http://schemas.openxmlformats.org/officeDocument/2006/relationships/oleObject" Target="../embeddings/oleObject112.bin"/><Relationship Id="rId5" Type="http://schemas.openxmlformats.org/officeDocument/2006/relationships/image" Target="../media/image82.wmf"/><Relationship Id="rId15" Type="http://schemas.openxmlformats.org/officeDocument/2006/relationships/image" Target="../media/image87.wmf"/><Relationship Id="rId23" Type="http://schemas.openxmlformats.org/officeDocument/2006/relationships/image" Target="../media/image91.wmf"/><Relationship Id="rId28" Type="http://schemas.openxmlformats.org/officeDocument/2006/relationships/oleObject" Target="../embeddings/oleObject110.bin"/><Relationship Id="rId36" Type="http://schemas.openxmlformats.org/officeDocument/2006/relationships/image" Target="../media/image94.wmf"/><Relationship Id="rId10" Type="http://schemas.openxmlformats.org/officeDocument/2006/relationships/oleObject" Target="../embeddings/oleObject101.bin"/><Relationship Id="rId19" Type="http://schemas.openxmlformats.org/officeDocument/2006/relationships/image" Target="../media/image89.wmf"/><Relationship Id="rId31" Type="http://schemas.openxmlformats.org/officeDocument/2006/relationships/image" Target="../media/image38.wmf"/><Relationship Id="rId4" Type="http://schemas.openxmlformats.org/officeDocument/2006/relationships/oleObject" Target="../embeddings/oleObject98.bin"/><Relationship Id="rId9" Type="http://schemas.openxmlformats.org/officeDocument/2006/relationships/image" Target="../media/image84.wmf"/><Relationship Id="rId14" Type="http://schemas.openxmlformats.org/officeDocument/2006/relationships/oleObject" Target="../embeddings/oleObject103.bin"/><Relationship Id="rId22" Type="http://schemas.openxmlformats.org/officeDocument/2006/relationships/oleObject" Target="../embeddings/oleObject107.bin"/><Relationship Id="rId27" Type="http://schemas.openxmlformats.org/officeDocument/2006/relationships/image" Target="../media/image36.wmf"/><Relationship Id="rId30" Type="http://schemas.openxmlformats.org/officeDocument/2006/relationships/oleObject" Target="../embeddings/oleObject111.bin"/><Relationship Id="rId35" Type="http://schemas.openxmlformats.org/officeDocument/2006/relationships/oleObject" Target="../embeddings/oleObject11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7.bin"/><Relationship Id="rId13" Type="http://schemas.openxmlformats.org/officeDocument/2006/relationships/image" Target="../media/image99.wmf"/><Relationship Id="rId18" Type="http://schemas.openxmlformats.org/officeDocument/2006/relationships/oleObject" Target="../embeddings/oleObject122.bin"/><Relationship Id="rId3" Type="http://schemas.openxmlformats.org/officeDocument/2006/relationships/image" Target="../media/image8.png"/><Relationship Id="rId7" Type="http://schemas.openxmlformats.org/officeDocument/2006/relationships/image" Target="../media/image96.wmf"/><Relationship Id="rId12" Type="http://schemas.openxmlformats.org/officeDocument/2006/relationships/oleObject" Target="../embeddings/oleObject119.bin"/><Relationship Id="rId17" Type="http://schemas.openxmlformats.org/officeDocument/2006/relationships/image" Target="../media/image100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21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16.bin"/><Relationship Id="rId11" Type="http://schemas.openxmlformats.org/officeDocument/2006/relationships/image" Target="../media/image98.wmf"/><Relationship Id="rId5" Type="http://schemas.openxmlformats.org/officeDocument/2006/relationships/image" Target="../media/image95.wmf"/><Relationship Id="rId15" Type="http://schemas.openxmlformats.org/officeDocument/2006/relationships/image" Target="../media/image83.wmf"/><Relationship Id="rId10" Type="http://schemas.openxmlformats.org/officeDocument/2006/relationships/oleObject" Target="../embeddings/oleObject118.bin"/><Relationship Id="rId19" Type="http://schemas.openxmlformats.org/officeDocument/2006/relationships/image" Target="../media/image101.wmf"/><Relationship Id="rId4" Type="http://schemas.openxmlformats.org/officeDocument/2006/relationships/oleObject" Target="../embeddings/oleObject115.bin"/><Relationship Id="rId9" Type="http://schemas.openxmlformats.org/officeDocument/2006/relationships/image" Target="../media/image97.wmf"/><Relationship Id="rId14" Type="http://schemas.openxmlformats.org/officeDocument/2006/relationships/oleObject" Target="../embeddings/oleObject120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5.bin"/><Relationship Id="rId13" Type="http://schemas.openxmlformats.org/officeDocument/2006/relationships/image" Target="../media/image106.wmf"/><Relationship Id="rId18" Type="http://schemas.openxmlformats.org/officeDocument/2006/relationships/oleObject" Target="../embeddings/oleObject130.bin"/><Relationship Id="rId26" Type="http://schemas.openxmlformats.org/officeDocument/2006/relationships/image" Target="../media/image109.wmf"/><Relationship Id="rId39" Type="http://schemas.openxmlformats.org/officeDocument/2006/relationships/oleObject" Target="../embeddings/oleObject141.bin"/><Relationship Id="rId3" Type="http://schemas.openxmlformats.org/officeDocument/2006/relationships/image" Target="../media/image8.png"/><Relationship Id="rId21" Type="http://schemas.openxmlformats.org/officeDocument/2006/relationships/oleObject" Target="../embeddings/oleObject132.bin"/><Relationship Id="rId34" Type="http://schemas.openxmlformats.org/officeDocument/2006/relationships/image" Target="../media/image113.wmf"/><Relationship Id="rId7" Type="http://schemas.openxmlformats.org/officeDocument/2006/relationships/image" Target="../media/image103.wmf"/><Relationship Id="rId12" Type="http://schemas.openxmlformats.org/officeDocument/2006/relationships/oleObject" Target="../embeddings/oleObject127.bin"/><Relationship Id="rId17" Type="http://schemas.openxmlformats.org/officeDocument/2006/relationships/image" Target="../media/image37.wmf"/><Relationship Id="rId25" Type="http://schemas.openxmlformats.org/officeDocument/2006/relationships/oleObject" Target="../embeddings/oleObject134.bin"/><Relationship Id="rId33" Type="http://schemas.openxmlformats.org/officeDocument/2006/relationships/oleObject" Target="../embeddings/oleObject138.bin"/><Relationship Id="rId38" Type="http://schemas.openxmlformats.org/officeDocument/2006/relationships/image" Target="../media/image115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29.bin"/><Relationship Id="rId20" Type="http://schemas.openxmlformats.org/officeDocument/2006/relationships/oleObject" Target="../embeddings/oleObject131.bin"/><Relationship Id="rId29" Type="http://schemas.openxmlformats.org/officeDocument/2006/relationships/oleObject" Target="../embeddings/oleObject136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24.bin"/><Relationship Id="rId11" Type="http://schemas.openxmlformats.org/officeDocument/2006/relationships/image" Target="../media/image105.wmf"/><Relationship Id="rId24" Type="http://schemas.openxmlformats.org/officeDocument/2006/relationships/image" Target="../media/image108.wmf"/><Relationship Id="rId32" Type="http://schemas.openxmlformats.org/officeDocument/2006/relationships/image" Target="../media/image112.wmf"/><Relationship Id="rId37" Type="http://schemas.openxmlformats.org/officeDocument/2006/relationships/oleObject" Target="../embeddings/oleObject140.bin"/><Relationship Id="rId40" Type="http://schemas.openxmlformats.org/officeDocument/2006/relationships/image" Target="../media/image116.wmf"/><Relationship Id="rId5" Type="http://schemas.openxmlformats.org/officeDocument/2006/relationships/image" Target="../media/image102.wmf"/><Relationship Id="rId15" Type="http://schemas.openxmlformats.org/officeDocument/2006/relationships/image" Target="../media/image36.wmf"/><Relationship Id="rId23" Type="http://schemas.openxmlformats.org/officeDocument/2006/relationships/oleObject" Target="../embeddings/oleObject133.bin"/><Relationship Id="rId28" Type="http://schemas.openxmlformats.org/officeDocument/2006/relationships/image" Target="../media/image110.wmf"/><Relationship Id="rId36" Type="http://schemas.openxmlformats.org/officeDocument/2006/relationships/image" Target="../media/image114.wmf"/><Relationship Id="rId10" Type="http://schemas.openxmlformats.org/officeDocument/2006/relationships/oleObject" Target="../embeddings/oleObject126.bin"/><Relationship Id="rId19" Type="http://schemas.openxmlformats.org/officeDocument/2006/relationships/image" Target="../media/image38.wmf"/><Relationship Id="rId31" Type="http://schemas.openxmlformats.org/officeDocument/2006/relationships/oleObject" Target="../embeddings/oleObject137.bin"/><Relationship Id="rId4" Type="http://schemas.openxmlformats.org/officeDocument/2006/relationships/oleObject" Target="../embeddings/oleObject123.bin"/><Relationship Id="rId9" Type="http://schemas.openxmlformats.org/officeDocument/2006/relationships/image" Target="../media/image104.wmf"/><Relationship Id="rId14" Type="http://schemas.openxmlformats.org/officeDocument/2006/relationships/oleObject" Target="../embeddings/oleObject128.bin"/><Relationship Id="rId22" Type="http://schemas.openxmlformats.org/officeDocument/2006/relationships/image" Target="../media/image107.wmf"/><Relationship Id="rId27" Type="http://schemas.openxmlformats.org/officeDocument/2006/relationships/oleObject" Target="../embeddings/oleObject135.bin"/><Relationship Id="rId30" Type="http://schemas.openxmlformats.org/officeDocument/2006/relationships/image" Target="../media/image111.wmf"/><Relationship Id="rId35" Type="http://schemas.openxmlformats.org/officeDocument/2006/relationships/oleObject" Target="../embeddings/oleObject139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4.bin"/><Relationship Id="rId13" Type="http://schemas.openxmlformats.org/officeDocument/2006/relationships/image" Target="../media/image118.wmf"/><Relationship Id="rId18" Type="http://schemas.openxmlformats.org/officeDocument/2006/relationships/oleObject" Target="../embeddings/oleObject149.bin"/><Relationship Id="rId3" Type="http://schemas.openxmlformats.org/officeDocument/2006/relationships/image" Target="../media/image8.png"/><Relationship Id="rId7" Type="http://schemas.openxmlformats.org/officeDocument/2006/relationships/image" Target="../media/image117.wmf"/><Relationship Id="rId12" Type="http://schemas.openxmlformats.org/officeDocument/2006/relationships/oleObject" Target="../embeddings/oleObject146.bin"/><Relationship Id="rId17" Type="http://schemas.openxmlformats.org/officeDocument/2006/relationships/image" Target="../media/image120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48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43.bin"/><Relationship Id="rId11" Type="http://schemas.openxmlformats.org/officeDocument/2006/relationships/image" Target="../media/image110.wmf"/><Relationship Id="rId5" Type="http://schemas.openxmlformats.org/officeDocument/2006/relationships/image" Target="../media/image102.wmf"/><Relationship Id="rId15" Type="http://schemas.openxmlformats.org/officeDocument/2006/relationships/image" Target="../media/image119.wmf"/><Relationship Id="rId10" Type="http://schemas.openxmlformats.org/officeDocument/2006/relationships/oleObject" Target="../embeddings/oleObject145.bin"/><Relationship Id="rId19" Type="http://schemas.openxmlformats.org/officeDocument/2006/relationships/image" Target="../media/image121.wmf"/><Relationship Id="rId4" Type="http://schemas.openxmlformats.org/officeDocument/2006/relationships/oleObject" Target="../embeddings/oleObject142.bin"/><Relationship Id="rId9" Type="http://schemas.openxmlformats.org/officeDocument/2006/relationships/image" Target="../media/image109.wmf"/><Relationship Id="rId14" Type="http://schemas.openxmlformats.org/officeDocument/2006/relationships/oleObject" Target="../embeddings/oleObject14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2.bin"/><Relationship Id="rId13" Type="http://schemas.openxmlformats.org/officeDocument/2006/relationships/image" Target="../media/image126.wmf"/><Relationship Id="rId18" Type="http://schemas.openxmlformats.org/officeDocument/2006/relationships/oleObject" Target="../embeddings/oleObject157.bin"/><Relationship Id="rId26" Type="http://schemas.openxmlformats.org/officeDocument/2006/relationships/oleObject" Target="../embeddings/oleObject161.bin"/><Relationship Id="rId3" Type="http://schemas.openxmlformats.org/officeDocument/2006/relationships/image" Target="../media/image8.png"/><Relationship Id="rId21" Type="http://schemas.openxmlformats.org/officeDocument/2006/relationships/image" Target="../media/image130.wmf"/><Relationship Id="rId34" Type="http://schemas.openxmlformats.org/officeDocument/2006/relationships/image" Target="../media/image133.wmf"/><Relationship Id="rId7" Type="http://schemas.openxmlformats.org/officeDocument/2006/relationships/image" Target="../media/image123.wmf"/><Relationship Id="rId12" Type="http://schemas.openxmlformats.org/officeDocument/2006/relationships/oleObject" Target="../embeddings/oleObject154.bin"/><Relationship Id="rId17" Type="http://schemas.openxmlformats.org/officeDocument/2006/relationships/image" Target="../media/image128.wmf"/><Relationship Id="rId25" Type="http://schemas.openxmlformats.org/officeDocument/2006/relationships/image" Target="../media/image132.wmf"/><Relationship Id="rId33" Type="http://schemas.openxmlformats.org/officeDocument/2006/relationships/oleObject" Target="../embeddings/oleObject165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56.bin"/><Relationship Id="rId20" Type="http://schemas.openxmlformats.org/officeDocument/2006/relationships/oleObject" Target="../embeddings/oleObject158.bin"/><Relationship Id="rId29" Type="http://schemas.openxmlformats.org/officeDocument/2006/relationships/image" Target="../media/image37.wmf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51.bin"/><Relationship Id="rId11" Type="http://schemas.openxmlformats.org/officeDocument/2006/relationships/image" Target="../media/image125.wmf"/><Relationship Id="rId24" Type="http://schemas.openxmlformats.org/officeDocument/2006/relationships/oleObject" Target="../embeddings/oleObject160.bin"/><Relationship Id="rId32" Type="http://schemas.openxmlformats.org/officeDocument/2006/relationships/oleObject" Target="../embeddings/oleObject164.bin"/><Relationship Id="rId5" Type="http://schemas.openxmlformats.org/officeDocument/2006/relationships/image" Target="../media/image122.wmf"/><Relationship Id="rId15" Type="http://schemas.openxmlformats.org/officeDocument/2006/relationships/image" Target="../media/image127.wmf"/><Relationship Id="rId23" Type="http://schemas.openxmlformats.org/officeDocument/2006/relationships/image" Target="../media/image131.wmf"/><Relationship Id="rId28" Type="http://schemas.openxmlformats.org/officeDocument/2006/relationships/oleObject" Target="../embeddings/oleObject162.bin"/><Relationship Id="rId10" Type="http://schemas.openxmlformats.org/officeDocument/2006/relationships/oleObject" Target="../embeddings/oleObject153.bin"/><Relationship Id="rId19" Type="http://schemas.openxmlformats.org/officeDocument/2006/relationships/image" Target="../media/image129.wmf"/><Relationship Id="rId31" Type="http://schemas.openxmlformats.org/officeDocument/2006/relationships/image" Target="../media/image38.wmf"/><Relationship Id="rId4" Type="http://schemas.openxmlformats.org/officeDocument/2006/relationships/oleObject" Target="../embeddings/oleObject150.bin"/><Relationship Id="rId9" Type="http://schemas.openxmlformats.org/officeDocument/2006/relationships/image" Target="../media/image124.wmf"/><Relationship Id="rId14" Type="http://schemas.openxmlformats.org/officeDocument/2006/relationships/oleObject" Target="../embeddings/oleObject155.bin"/><Relationship Id="rId22" Type="http://schemas.openxmlformats.org/officeDocument/2006/relationships/oleObject" Target="../embeddings/oleObject159.bin"/><Relationship Id="rId27" Type="http://schemas.openxmlformats.org/officeDocument/2006/relationships/image" Target="../media/image36.wmf"/><Relationship Id="rId30" Type="http://schemas.openxmlformats.org/officeDocument/2006/relationships/oleObject" Target="../embeddings/oleObject163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8.bin"/><Relationship Id="rId13" Type="http://schemas.openxmlformats.org/officeDocument/2006/relationships/image" Target="../media/image138.wmf"/><Relationship Id="rId3" Type="http://schemas.openxmlformats.org/officeDocument/2006/relationships/image" Target="../media/image8.png"/><Relationship Id="rId7" Type="http://schemas.openxmlformats.org/officeDocument/2006/relationships/image" Target="../media/image135.wmf"/><Relationship Id="rId12" Type="http://schemas.openxmlformats.org/officeDocument/2006/relationships/oleObject" Target="../embeddings/oleObject17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67.bin"/><Relationship Id="rId11" Type="http://schemas.openxmlformats.org/officeDocument/2006/relationships/image" Target="../media/image137.wmf"/><Relationship Id="rId5" Type="http://schemas.openxmlformats.org/officeDocument/2006/relationships/image" Target="../media/image134.wmf"/><Relationship Id="rId15" Type="http://schemas.openxmlformats.org/officeDocument/2006/relationships/image" Target="../media/image139.wmf"/><Relationship Id="rId10" Type="http://schemas.openxmlformats.org/officeDocument/2006/relationships/oleObject" Target="../embeddings/oleObject169.bin"/><Relationship Id="rId4" Type="http://schemas.openxmlformats.org/officeDocument/2006/relationships/oleObject" Target="../embeddings/oleObject166.bin"/><Relationship Id="rId9" Type="http://schemas.openxmlformats.org/officeDocument/2006/relationships/image" Target="../media/image136.wmf"/><Relationship Id="rId14" Type="http://schemas.openxmlformats.org/officeDocument/2006/relationships/oleObject" Target="../embeddings/oleObject171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4.bin"/><Relationship Id="rId13" Type="http://schemas.openxmlformats.org/officeDocument/2006/relationships/image" Target="../media/image144.wmf"/><Relationship Id="rId3" Type="http://schemas.openxmlformats.org/officeDocument/2006/relationships/image" Target="../media/image8.png"/><Relationship Id="rId7" Type="http://schemas.openxmlformats.org/officeDocument/2006/relationships/image" Target="../media/image141.wmf"/><Relationship Id="rId12" Type="http://schemas.openxmlformats.org/officeDocument/2006/relationships/oleObject" Target="../embeddings/oleObject176.bin"/><Relationship Id="rId17" Type="http://schemas.openxmlformats.org/officeDocument/2006/relationships/image" Target="../media/image146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78.bin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73.bin"/><Relationship Id="rId11" Type="http://schemas.openxmlformats.org/officeDocument/2006/relationships/image" Target="../media/image143.wmf"/><Relationship Id="rId5" Type="http://schemas.openxmlformats.org/officeDocument/2006/relationships/image" Target="../media/image140.wmf"/><Relationship Id="rId15" Type="http://schemas.openxmlformats.org/officeDocument/2006/relationships/image" Target="../media/image145.wmf"/><Relationship Id="rId10" Type="http://schemas.openxmlformats.org/officeDocument/2006/relationships/oleObject" Target="../embeddings/oleObject175.bin"/><Relationship Id="rId4" Type="http://schemas.openxmlformats.org/officeDocument/2006/relationships/oleObject" Target="../embeddings/oleObject172.bin"/><Relationship Id="rId9" Type="http://schemas.openxmlformats.org/officeDocument/2006/relationships/image" Target="../media/image142.wmf"/><Relationship Id="rId14" Type="http://schemas.openxmlformats.org/officeDocument/2006/relationships/oleObject" Target="../embeddings/oleObject177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1.bin"/><Relationship Id="rId3" Type="http://schemas.openxmlformats.org/officeDocument/2006/relationships/image" Target="../media/image8.png"/><Relationship Id="rId7" Type="http://schemas.openxmlformats.org/officeDocument/2006/relationships/image" Target="../media/image148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80.bin"/><Relationship Id="rId5" Type="http://schemas.openxmlformats.org/officeDocument/2006/relationships/image" Target="../media/image147.wmf"/><Relationship Id="rId4" Type="http://schemas.openxmlformats.org/officeDocument/2006/relationships/oleObject" Target="../embeddings/oleObject179.bin"/><Relationship Id="rId9" Type="http://schemas.openxmlformats.org/officeDocument/2006/relationships/image" Target="../media/image149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4.bin"/><Relationship Id="rId13" Type="http://schemas.openxmlformats.org/officeDocument/2006/relationships/image" Target="../media/image154.wmf"/><Relationship Id="rId3" Type="http://schemas.openxmlformats.org/officeDocument/2006/relationships/image" Target="../media/image8.png"/><Relationship Id="rId7" Type="http://schemas.openxmlformats.org/officeDocument/2006/relationships/image" Target="../media/image151.wmf"/><Relationship Id="rId12" Type="http://schemas.openxmlformats.org/officeDocument/2006/relationships/oleObject" Target="../embeddings/oleObject18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83.bin"/><Relationship Id="rId11" Type="http://schemas.openxmlformats.org/officeDocument/2006/relationships/image" Target="../media/image153.wmf"/><Relationship Id="rId5" Type="http://schemas.openxmlformats.org/officeDocument/2006/relationships/image" Target="../media/image150.wmf"/><Relationship Id="rId15" Type="http://schemas.openxmlformats.org/officeDocument/2006/relationships/image" Target="../media/image155.wmf"/><Relationship Id="rId10" Type="http://schemas.openxmlformats.org/officeDocument/2006/relationships/oleObject" Target="../embeddings/oleObject185.bin"/><Relationship Id="rId4" Type="http://schemas.openxmlformats.org/officeDocument/2006/relationships/oleObject" Target="../embeddings/oleObject182.bin"/><Relationship Id="rId9" Type="http://schemas.openxmlformats.org/officeDocument/2006/relationships/image" Target="../media/image152.wmf"/><Relationship Id="rId14" Type="http://schemas.openxmlformats.org/officeDocument/2006/relationships/oleObject" Target="../embeddings/oleObject187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0.bin"/><Relationship Id="rId13" Type="http://schemas.openxmlformats.org/officeDocument/2006/relationships/image" Target="../media/image160.wmf"/><Relationship Id="rId3" Type="http://schemas.openxmlformats.org/officeDocument/2006/relationships/image" Target="../media/image8.png"/><Relationship Id="rId7" Type="http://schemas.openxmlformats.org/officeDocument/2006/relationships/image" Target="../media/image157.wmf"/><Relationship Id="rId12" Type="http://schemas.openxmlformats.org/officeDocument/2006/relationships/oleObject" Target="../embeddings/oleObject19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89.bin"/><Relationship Id="rId11" Type="http://schemas.openxmlformats.org/officeDocument/2006/relationships/image" Target="../media/image159.wmf"/><Relationship Id="rId5" Type="http://schemas.openxmlformats.org/officeDocument/2006/relationships/image" Target="../media/image156.wmf"/><Relationship Id="rId15" Type="http://schemas.openxmlformats.org/officeDocument/2006/relationships/image" Target="../media/image161.wmf"/><Relationship Id="rId10" Type="http://schemas.openxmlformats.org/officeDocument/2006/relationships/oleObject" Target="../embeddings/oleObject191.bin"/><Relationship Id="rId4" Type="http://schemas.openxmlformats.org/officeDocument/2006/relationships/oleObject" Target="../embeddings/oleObject188.bin"/><Relationship Id="rId9" Type="http://schemas.openxmlformats.org/officeDocument/2006/relationships/image" Target="../media/image158.wmf"/><Relationship Id="rId14" Type="http://schemas.openxmlformats.org/officeDocument/2006/relationships/oleObject" Target="../embeddings/oleObject193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6.bin"/><Relationship Id="rId13" Type="http://schemas.openxmlformats.org/officeDocument/2006/relationships/image" Target="../media/image166.wmf"/><Relationship Id="rId18" Type="http://schemas.openxmlformats.org/officeDocument/2006/relationships/oleObject" Target="../embeddings/oleObject201.bin"/><Relationship Id="rId3" Type="http://schemas.openxmlformats.org/officeDocument/2006/relationships/image" Target="../media/image8.png"/><Relationship Id="rId7" Type="http://schemas.openxmlformats.org/officeDocument/2006/relationships/image" Target="../media/image163.wmf"/><Relationship Id="rId12" Type="http://schemas.openxmlformats.org/officeDocument/2006/relationships/oleObject" Target="../embeddings/oleObject198.bin"/><Relationship Id="rId17" Type="http://schemas.openxmlformats.org/officeDocument/2006/relationships/image" Target="../media/image168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00.bin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95.bin"/><Relationship Id="rId11" Type="http://schemas.openxmlformats.org/officeDocument/2006/relationships/image" Target="../media/image165.wmf"/><Relationship Id="rId5" Type="http://schemas.openxmlformats.org/officeDocument/2006/relationships/image" Target="../media/image162.wmf"/><Relationship Id="rId15" Type="http://schemas.openxmlformats.org/officeDocument/2006/relationships/image" Target="../media/image167.wmf"/><Relationship Id="rId10" Type="http://schemas.openxmlformats.org/officeDocument/2006/relationships/oleObject" Target="../embeddings/oleObject197.bin"/><Relationship Id="rId19" Type="http://schemas.openxmlformats.org/officeDocument/2006/relationships/image" Target="../media/image169.wmf"/><Relationship Id="rId4" Type="http://schemas.openxmlformats.org/officeDocument/2006/relationships/oleObject" Target="../embeddings/oleObject194.bin"/><Relationship Id="rId9" Type="http://schemas.openxmlformats.org/officeDocument/2006/relationships/image" Target="../media/image164.wmf"/><Relationship Id="rId14" Type="http://schemas.openxmlformats.org/officeDocument/2006/relationships/oleObject" Target="../embeddings/oleObject199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4.bin"/><Relationship Id="rId3" Type="http://schemas.openxmlformats.org/officeDocument/2006/relationships/image" Target="../media/image8.png"/><Relationship Id="rId7" Type="http://schemas.openxmlformats.org/officeDocument/2006/relationships/image" Target="../media/image171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203.bin"/><Relationship Id="rId11" Type="http://schemas.openxmlformats.org/officeDocument/2006/relationships/image" Target="../media/image173.wmf"/><Relationship Id="rId5" Type="http://schemas.openxmlformats.org/officeDocument/2006/relationships/image" Target="../media/image170.wmf"/><Relationship Id="rId10" Type="http://schemas.openxmlformats.org/officeDocument/2006/relationships/oleObject" Target="../embeddings/oleObject205.bin"/><Relationship Id="rId4" Type="http://schemas.openxmlformats.org/officeDocument/2006/relationships/oleObject" Target="../embeddings/oleObject202.bin"/><Relationship Id="rId9" Type="http://schemas.openxmlformats.org/officeDocument/2006/relationships/image" Target="../media/image172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8.bin"/><Relationship Id="rId13" Type="http://schemas.openxmlformats.org/officeDocument/2006/relationships/image" Target="../media/image178.wmf"/><Relationship Id="rId18" Type="http://schemas.openxmlformats.org/officeDocument/2006/relationships/oleObject" Target="../embeddings/oleObject213.bin"/><Relationship Id="rId3" Type="http://schemas.openxmlformats.org/officeDocument/2006/relationships/image" Target="../media/image8.png"/><Relationship Id="rId21" Type="http://schemas.openxmlformats.org/officeDocument/2006/relationships/image" Target="../media/image182.wmf"/><Relationship Id="rId7" Type="http://schemas.openxmlformats.org/officeDocument/2006/relationships/image" Target="../media/image175.wmf"/><Relationship Id="rId12" Type="http://schemas.openxmlformats.org/officeDocument/2006/relationships/oleObject" Target="../embeddings/oleObject210.bin"/><Relationship Id="rId17" Type="http://schemas.openxmlformats.org/officeDocument/2006/relationships/image" Target="../media/image180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12.bin"/><Relationship Id="rId20" Type="http://schemas.openxmlformats.org/officeDocument/2006/relationships/oleObject" Target="../embeddings/oleObject214.bin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207.bin"/><Relationship Id="rId11" Type="http://schemas.openxmlformats.org/officeDocument/2006/relationships/image" Target="../media/image177.wmf"/><Relationship Id="rId5" Type="http://schemas.openxmlformats.org/officeDocument/2006/relationships/image" Target="../media/image174.wmf"/><Relationship Id="rId15" Type="http://schemas.openxmlformats.org/officeDocument/2006/relationships/image" Target="../media/image179.wmf"/><Relationship Id="rId10" Type="http://schemas.openxmlformats.org/officeDocument/2006/relationships/oleObject" Target="../embeddings/oleObject209.bin"/><Relationship Id="rId19" Type="http://schemas.openxmlformats.org/officeDocument/2006/relationships/image" Target="../media/image181.wmf"/><Relationship Id="rId4" Type="http://schemas.openxmlformats.org/officeDocument/2006/relationships/oleObject" Target="../embeddings/oleObject206.bin"/><Relationship Id="rId9" Type="http://schemas.openxmlformats.org/officeDocument/2006/relationships/image" Target="../media/image176.wmf"/><Relationship Id="rId14" Type="http://schemas.openxmlformats.org/officeDocument/2006/relationships/oleObject" Target="../embeddings/oleObject211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7.bin"/><Relationship Id="rId13" Type="http://schemas.openxmlformats.org/officeDocument/2006/relationships/image" Target="../media/image187.wmf"/><Relationship Id="rId18" Type="http://schemas.openxmlformats.org/officeDocument/2006/relationships/oleObject" Target="../embeddings/oleObject222.bin"/><Relationship Id="rId3" Type="http://schemas.openxmlformats.org/officeDocument/2006/relationships/image" Target="../media/image8.png"/><Relationship Id="rId21" Type="http://schemas.openxmlformats.org/officeDocument/2006/relationships/image" Target="../media/image191.wmf"/><Relationship Id="rId7" Type="http://schemas.openxmlformats.org/officeDocument/2006/relationships/image" Target="../media/image184.wmf"/><Relationship Id="rId12" Type="http://schemas.openxmlformats.org/officeDocument/2006/relationships/oleObject" Target="../embeddings/oleObject219.bin"/><Relationship Id="rId17" Type="http://schemas.openxmlformats.org/officeDocument/2006/relationships/image" Target="../media/image189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21.bin"/><Relationship Id="rId20" Type="http://schemas.openxmlformats.org/officeDocument/2006/relationships/oleObject" Target="../embeddings/oleObject223.bin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216.bin"/><Relationship Id="rId11" Type="http://schemas.openxmlformats.org/officeDocument/2006/relationships/image" Target="../media/image186.wmf"/><Relationship Id="rId5" Type="http://schemas.openxmlformats.org/officeDocument/2006/relationships/image" Target="../media/image183.wmf"/><Relationship Id="rId15" Type="http://schemas.openxmlformats.org/officeDocument/2006/relationships/image" Target="../media/image188.wmf"/><Relationship Id="rId10" Type="http://schemas.openxmlformats.org/officeDocument/2006/relationships/oleObject" Target="../embeddings/oleObject218.bin"/><Relationship Id="rId19" Type="http://schemas.openxmlformats.org/officeDocument/2006/relationships/image" Target="../media/image190.wmf"/><Relationship Id="rId4" Type="http://schemas.openxmlformats.org/officeDocument/2006/relationships/oleObject" Target="../embeddings/oleObject215.bin"/><Relationship Id="rId9" Type="http://schemas.openxmlformats.org/officeDocument/2006/relationships/image" Target="../media/image185.wmf"/><Relationship Id="rId14" Type="http://schemas.openxmlformats.org/officeDocument/2006/relationships/oleObject" Target="../embeddings/oleObject220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6.bin"/><Relationship Id="rId13" Type="http://schemas.openxmlformats.org/officeDocument/2006/relationships/image" Target="../media/image196.wmf"/><Relationship Id="rId3" Type="http://schemas.openxmlformats.org/officeDocument/2006/relationships/image" Target="../media/image8.png"/><Relationship Id="rId7" Type="http://schemas.openxmlformats.org/officeDocument/2006/relationships/image" Target="../media/image193.wmf"/><Relationship Id="rId12" Type="http://schemas.openxmlformats.org/officeDocument/2006/relationships/oleObject" Target="../embeddings/oleObject228.bin"/><Relationship Id="rId17" Type="http://schemas.openxmlformats.org/officeDocument/2006/relationships/image" Target="../media/image198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30.bin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225.bin"/><Relationship Id="rId11" Type="http://schemas.openxmlformats.org/officeDocument/2006/relationships/image" Target="../media/image195.wmf"/><Relationship Id="rId5" Type="http://schemas.openxmlformats.org/officeDocument/2006/relationships/image" Target="../media/image192.wmf"/><Relationship Id="rId15" Type="http://schemas.openxmlformats.org/officeDocument/2006/relationships/image" Target="../media/image197.wmf"/><Relationship Id="rId10" Type="http://schemas.openxmlformats.org/officeDocument/2006/relationships/oleObject" Target="../embeddings/oleObject227.bin"/><Relationship Id="rId4" Type="http://schemas.openxmlformats.org/officeDocument/2006/relationships/oleObject" Target="../embeddings/oleObject224.bin"/><Relationship Id="rId9" Type="http://schemas.openxmlformats.org/officeDocument/2006/relationships/image" Target="../media/image194.wmf"/><Relationship Id="rId14" Type="http://schemas.openxmlformats.org/officeDocument/2006/relationships/oleObject" Target="../embeddings/oleObject229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3.bin"/><Relationship Id="rId13" Type="http://schemas.openxmlformats.org/officeDocument/2006/relationships/image" Target="../media/image203.wmf"/><Relationship Id="rId18" Type="http://schemas.openxmlformats.org/officeDocument/2006/relationships/oleObject" Target="../embeddings/oleObject238.bin"/><Relationship Id="rId3" Type="http://schemas.openxmlformats.org/officeDocument/2006/relationships/image" Target="../media/image8.png"/><Relationship Id="rId7" Type="http://schemas.openxmlformats.org/officeDocument/2006/relationships/image" Target="../media/image200.wmf"/><Relationship Id="rId12" Type="http://schemas.openxmlformats.org/officeDocument/2006/relationships/oleObject" Target="../embeddings/oleObject235.bin"/><Relationship Id="rId17" Type="http://schemas.openxmlformats.org/officeDocument/2006/relationships/image" Target="../media/image205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37.bin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232.bin"/><Relationship Id="rId11" Type="http://schemas.openxmlformats.org/officeDocument/2006/relationships/image" Target="../media/image202.wmf"/><Relationship Id="rId5" Type="http://schemas.openxmlformats.org/officeDocument/2006/relationships/image" Target="../media/image199.wmf"/><Relationship Id="rId15" Type="http://schemas.openxmlformats.org/officeDocument/2006/relationships/image" Target="../media/image204.wmf"/><Relationship Id="rId10" Type="http://schemas.openxmlformats.org/officeDocument/2006/relationships/oleObject" Target="../embeddings/oleObject234.bin"/><Relationship Id="rId19" Type="http://schemas.openxmlformats.org/officeDocument/2006/relationships/image" Target="../media/image206.wmf"/><Relationship Id="rId4" Type="http://schemas.openxmlformats.org/officeDocument/2006/relationships/oleObject" Target="../embeddings/oleObject231.bin"/><Relationship Id="rId9" Type="http://schemas.openxmlformats.org/officeDocument/2006/relationships/image" Target="../media/image201.wmf"/><Relationship Id="rId14" Type="http://schemas.openxmlformats.org/officeDocument/2006/relationships/oleObject" Target="../embeddings/oleObject236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1.bin"/><Relationship Id="rId13" Type="http://schemas.openxmlformats.org/officeDocument/2006/relationships/image" Target="../media/image211.wmf"/><Relationship Id="rId18" Type="http://schemas.openxmlformats.org/officeDocument/2006/relationships/oleObject" Target="../embeddings/oleObject246.bin"/><Relationship Id="rId3" Type="http://schemas.openxmlformats.org/officeDocument/2006/relationships/image" Target="../media/image8.png"/><Relationship Id="rId7" Type="http://schemas.openxmlformats.org/officeDocument/2006/relationships/image" Target="../media/image208.wmf"/><Relationship Id="rId12" Type="http://schemas.openxmlformats.org/officeDocument/2006/relationships/oleObject" Target="../embeddings/oleObject243.bin"/><Relationship Id="rId17" Type="http://schemas.openxmlformats.org/officeDocument/2006/relationships/image" Target="../media/image213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45.bin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240.bin"/><Relationship Id="rId11" Type="http://schemas.openxmlformats.org/officeDocument/2006/relationships/image" Target="../media/image210.wmf"/><Relationship Id="rId5" Type="http://schemas.openxmlformats.org/officeDocument/2006/relationships/image" Target="../media/image207.wmf"/><Relationship Id="rId15" Type="http://schemas.openxmlformats.org/officeDocument/2006/relationships/image" Target="../media/image212.wmf"/><Relationship Id="rId10" Type="http://schemas.openxmlformats.org/officeDocument/2006/relationships/oleObject" Target="../embeddings/oleObject242.bin"/><Relationship Id="rId19" Type="http://schemas.openxmlformats.org/officeDocument/2006/relationships/image" Target="../media/image214.wmf"/><Relationship Id="rId4" Type="http://schemas.openxmlformats.org/officeDocument/2006/relationships/oleObject" Target="../embeddings/oleObject239.bin"/><Relationship Id="rId9" Type="http://schemas.openxmlformats.org/officeDocument/2006/relationships/image" Target="../media/image209.wmf"/><Relationship Id="rId14" Type="http://schemas.openxmlformats.org/officeDocument/2006/relationships/oleObject" Target="../embeddings/oleObject244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9.bin"/><Relationship Id="rId13" Type="http://schemas.openxmlformats.org/officeDocument/2006/relationships/image" Target="../media/image219.wmf"/><Relationship Id="rId18" Type="http://schemas.openxmlformats.org/officeDocument/2006/relationships/oleObject" Target="../embeddings/oleObject254.bin"/><Relationship Id="rId3" Type="http://schemas.openxmlformats.org/officeDocument/2006/relationships/image" Target="../media/image8.png"/><Relationship Id="rId7" Type="http://schemas.openxmlformats.org/officeDocument/2006/relationships/image" Target="../media/image216.wmf"/><Relationship Id="rId12" Type="http://schemas.openxmlformats.org/officeDocument/2006/relationships/oleObject" Target="../embeddings/oleObject251.bin"/><Relationship Id="rId17" Type="http://schemas.openxmlformats.org/officeDocument/2006/relationships/image" Target="../media/image221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53.bin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248.bin"/><Relationship Id="rId11" Type="http://schemas.openxmlformats.org/officeDocument/2006/relationships/image" Target="../media/image218.wmf"/><Relationship Id="rId5" Type="http://schemas.openxmlformats.org/officeDocument/2006/relationships/image" Target="../media/image215.wmf"/><Relationship Id="rId15" Type="http://schemas.openxmlformats.org/officeDocument/2006/relationships/image" Target="../media/image220.wmf"/><Relationship Id="rId10" Type="http://schemas.openxmlformats.org/officeDocument/2006/relationships/oleObject" Target="../embeddings/oleObject250.bin"/><Relationship Id="rId19" Type="http://schemas.openxmlformats.org/officeDocument/2006/relationships/image" Target="../media/image222.wmf"/><Relationship Id="rId4" Type="http://schemas.openxmlformats.org/officeDocument/2006/relationships/oleObject" Target="../embeddings/oleObject247.bin"/><Relationship Id="rId9" Type="http://schemas.openxmlformats.org/officeDocument/2006/relationships/image" Target="../media/image217.wmf"/><Relationship Id="rId14" Type="http://schemas.openxmlformats.org/officeDocument/2006/relationships/oleObject" Target="../embeddings/oleObject252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7.bin"/><Relationship Id="rId13" Type="http://schemas.openxmlformats.org/officeDocument/2006/relationships/image" Target="../media/image227.wmf"/><Relationship Id="rId18" Type="http://schemas.openxmlformats.org/officeDocument/2006/relationships/oleObject" Target="../embeddings/oleObject262.bin"/><Relationship Id="rId3" Type="http://schemas.openxmlformats.org/officeDocument/2006/relationships/image" Target="../media/image8.png"/><Relationship Id="rId7" Type="http://schemas.openxmlformats.org/officeDocument/2006/relationships/image" Target="../media/image224.wmf"/><Relationship Id="rId12" Type="http://schemas.openxmlformats.org/officeDocument/2006/relationships/oleObject" Target="../embeddings/oleObject259.bin"/><Relationship Id="rId17" Type="http://schemas.openxmlformats.org/officeDocument/2006/relationships/image" Target="../media/image229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61.bin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256.bin"/><Relationship Id="rId11" Type="http://schemas.openxmlformats.org/officeDocument/2006/relationships/image" Target="../media/image226.wmf"/><Relationship Id="rId5" Type="http://schemas.openxmlformats.org/officeDocument/2006/relationships/image" Target="../media/image223.wmf"/><Relationship Id="rId15" Type="http://schemas.openxmlformats.org/officeDocument/2006/relationships/image" Target="../media/image228.wmf"/><Relationship Id="rId10" Type="http://schemas.openxmlformats.org/officeDocument/2006/relationships/oleObject" Target="../embeddings/oleObject258.bin"/><Relationship Id="rId19" Type="http://schemas.openxmlformats.org/officeDocument/2006/relationships/image" Target="../media/image230.wmf"/><Relationship Id="rId4" Type="http://schemas.openxmlformats.org/officeDocument/2006/relationships/oleObject" Target="../embeddings/oleObject255.bin"/><Relationship Id="rId9" Type="http://schemas.openxmlformats.org/officeDocument/2006/relationships/image" Target="../media/image225.wmf"/><Relationship Id="rId14" Type="http://schemas.openxmlformats.org/officeDocument/2006/relationships/oleObject" Target="../embeddings/oleObject260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5.bin"/><Relationship Id="rId13" Type="http://schemas.openxmlformats.org/officeDocument/2006/relationships/image" Target="../media/image235.wmf"/><Relationship Id="rId18" Type="http://schemas.openxmlformats.org/officeDocument/2006/relationships/oleObject" Target="../embeddings/oleObject270.bin"/><Relationship Id="rId3" Type="http://schemas.openxmlformats.org/officeDocument/2006/relationships/image" Target="../media/image8.png"/><Relationship Id="rId7" Type="http://schemas.openxmlformats.org/officeDocument/2006/relationships/image" Target="../media/image232.wmf"/><Relationship Id="rId12" Type="http://schemas.openxmlformats.org/officeDocument/2006/relationships/oleObject" Target="../embeddings/oleObject267.bin"/><Relationship Id="rId17" Type="http://schemas.openxmlformats.org/officeDocument/2006/relationships/image" Target="../media/image237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69.bin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264.bin"/><Relationship Id="rId11" Type="http://schemas.openxmlformats.org/officeDocument/2006/relationships/image" Target="../media/image234.wmf"/><Relationship Id="rId5" Type="http://schemas.openxmlformats.org/officeDocument/2006/relationships/image" Target="../media/image231.wmf"/><Relationship Id="rId15" Type="http://schemas.openxmlformats.org/officeDocument/2006/relationships/image" Target="../media/image236.wmf"/><Relationship Id="rId10" Type="http://schemas.openxmlformats.org/officeDocument/2006/relationships/oleObject" Target="../embeddings/oleObject266.bin"/><Relationship Id="rId19" Type="http://schemas.openxmlformats.org/officeDocument/2006/relationships/image" Target="../media/image238.wmf"/><Relationship Id="rId4" Type="http://schemas.openxmlformats.org/officeDocument/2006/relationships/oleObject" Target="../embeddings/oleObject263.bin"/><Relationship Id="rId9" Type="http://schemas.openxmlformats.org/officeDocument/2006/relationships/image" Target="../media/image233.wmf"/><Relationship Id="rId14" Type="http://schemas.openxmlformats.org/officeDocument/2006/relationships/oleObject" Target="../embeddings/oleObject268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3.bin"/><Relationship Id="rId13" Type="http://schemas.openxmlformats.org/officeDocument/2006/relationships/image" Target="../media/image243.wmf"/><Relationship Id="rId3" Type="http://schemas.openxmlformats.org/officeDocument/2006/relationships/image" Target="../media/image8.png"/><Relationship Id="rId7" Type="http://schemas.openxmlformats.org/officeDocument/2006/relationships/image" Target="../media/image240.wmf"/><Relationship Id="rId12" Type="http://schemas.openxmlformats.org/officeDocument/2006/relationships/oleObject" Target="../embeddings/oleObject275.bin"/><Relationship Id="rId17" Type="http://schemas.openxmlformats.org/officeDocument/2006/relationships/image" Target="../media/image245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77.bin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272.bin"/><Relationship Id="rId11" Type="http://schemas.openxmlformats.org/officeDocument/2006/relationships/image" Target="../media/image242.wmf"/><Relationship Id="rId5" Type="http://schemas.openxmlformats.org/officeDocument/2006/relationships/image" Target="../media/image239.wmf"/><Relationship Id="rId15" Type="http://schemas.openxmlformats.org/officeDocument/2006/relationships/image" Target="../media/image244.wmf"/><Relationship Id="rId10" Type="http://schemas.openxmlformats.org/officeDocument/2006/relationships/oleObject" Target="../embeddings/oleObject274.bin"/><Relationship Id="rId4" Type="http://schemas.openxmlformats.org/officeDocument/2006/relationships/oleObject" Target="../embeddings/oleObject271.bin"/><Relationship Id="rId9" Type="http://schemas.openxmlformats.org/officeDocument/2006/relationships/image" Target="../media/image241.wmf"/><Relationship Id="rId14" Type="http://schemas.openxmlformats.org/officeDocument/2006/relationships/oleObject" Target="../embeddings/oleObject276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0.bin"/><Relationship Id="rId13" Type="http://schemas.openxmlformats.org/officeDocument/2006/relationships/image" Target="../media/image250.wmf"/><Relationship Id="rId3" Type="http://schemas.openxmlformats.org/officeDocument/2006/relationships/image" Target="../media/image8.png"/><Relationship Id="rId7" Type="http://schemas.openxmlformats.org/officeDocument/2006/relationships/image" Target="../media/image247.wmf"/><Relationship Id="rId12" Type="http://schemas.openxmlformats.org/officeDocument/2006/relationships/oleObject" Target="../embeddings/oleObject282.bin"/><Relationship Id="rId17" Type="http://schemas.openxmlformats.org/officeDocument/2006/relationships/image" Target="../media/image252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84.bin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279.bin"/><Relationship Id="rId11" Type="http://schemas.openxmlformats.org/officeDocument/2006/relationships/image" Target="../media/image249.wmf"/><Relationship Id="rId5" Type="http://schemas.openxmlformats.org/officeDocument/2006/relationships/image" Target="../media/image246.wmf"/><Relationship Id="rId15" Type="http://schemas.openxmlformats.org/officeDocument/2006/relationships/image" Target="../media/image251.wmf"/><Relationship Id="rId10" Type="http://schemas.openxmlformats.org/officeDocument/2006/relationships/oleObject" Target="../embeddings/oleObject281.bin"/><Relationship Id="rId4" Type="http://schemas.openxmlformats.org/officeDocument/2006/relationships/oleObject" Target="../embeddings/oleObject278.bin"/><Relationship Id="rId9" Type="http://schemas.openxmlformats.org/officeDocument/2006/relationships/image" Target="../media/image248.wmf"/><Relationship Id="rId14" Type="http://schemas.openxmlformats.org/officeDocument/2006/relationships/oleObject" Target="../embeddings/oleObject283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7.bin"/><Relationship Id="rId13" Type="http://schemas.openxmlformats.org/officeDocument/2006/relationships/image" Target="../media/image257.wmf"/><Relationship Id="rId3" Type="http://schemas.openxmlformats.org/officeDocument/2006/relationships/image" Target="../media/image8.png"/><Relationship Id="rId7" Type="http://schemas.openxmlformats.org/officeDocument/2006/relationships/image" Target="../media/image254.wmf"/><Relationship Id="rId12" Type="http://schemas.openxmlformats.org/officeDocument/2006/relationships/oleObject" Target="../embeddings/oleObject289.bin"/><Relationship Id="rId17" Type="http://schemas.openxmlformats.org/officeDocument/2006/relationships/image" Target="../media/image259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91.bin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286.bin"/><Relationship Id="rId11" Type="http://schemas.openxmlformats.org/officeDocument/2006/relationships/image" Target="../media/image256.wmf"/><Relationship Id="rId5" Type="http://schemas.openxmlformats.org/officeDocument/2006/relationships/image" Target="../media/image253.wmf"/><Relationship Id="rId15" Type="http://schemas.openxmlformats.org/officeDocument/2006/relationships/image" Target="../media/image258.wmf"/><Relationship Id="rId10" Type="http://schemas.openxmlformats.org/officeDocument/2006/relationships/oleObject" Target="../embeddings/oleObject288.bin"/><Relationship Id="rId4" Type="http://schemas.openxmlformats.org/officeDocument/2006/relationships/oleObject" Target="../embeddings/oleObject285.bin"/><Relationship Id="rId9" Type="http://schemas.openxmlformats.org/officeDocument/2006/relationships/image" Target="../media/image255.wmf"/><Relationship Id="rId14" Type="http://schemas.openxmlformats.org/officeDocument/2006/relationships/oleObject" Target="../embeddings/oleObject290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4.bin"/><Relationship Id="rId13" Type="http://schemas.openxmlformats.org/officeDocument/2006/relationships/image" Target="../media/image264.wmf"/><Relationship Id="rId3" Type="http://schemas.openxmlformats.org/officeDocument/2006/relationships/image" Target="../media/image8.png"/><Relationship Id="rId7" Type="http://schemas.openxmlformats.org/officeDocument/2006/relationships/image" Target="../media/image261.wmf"/><Relationship Id="rId12" Type="http://schemas.openxmlformats.org/officeDocument/2006/relationships/oleObject" Target="../embeddings/oleObject296.bin"/><Relationship Id="rId17" Type="http://schemas.openxmlformats.org/officeDocument/2006/relationships/image" Target="../media/image266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98.bin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293.bin"/><Relationship Id="rId11" Type="http://schemas.openxmlformats.org/officeDocument/2006/relationships/image" Target="../media/image263.wmf"/><Relationship Id="rId5" Type="http://schemas.openxmlformats.org/officeDocument/2006/relationships/image" Target="../media/image260.wmf"/><Relationship Id="rId15" Type="http://schemas.openxmlformats.org/officeDocument/2006/relationships/image" Target="../media/image265.wmf"/><Relationship Id="rId10" Type="http://schemas.openxmlformats.org/officeDocument/2006/relationships/oleObject" Target="../embeddings/oleObject295.bin"/><Relationship Id="rId4" Type="http://schemas.openxmlformats.org/officeDocument/2006/relationships/oleObject" Target="../embeddings/oleObject292.bin"/><Relationship Id="rId9" Type="http://schemas.openxmlformats.org/officeDocument/2006/relationships/image" Target="../media/image262.wmf"/><Relationship Id="rId14" Type="http://schemas.openxmlformats.org/officeDocument/2006/relationships/oleObject" Target="../embeddings/oleObject297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1.bin"/><Relationship Id="rId13" Type="http://schemas.openxmlformats.org/officeDocument/2006/relationships/image" Target="../media/image268.wmf"/><Relationship Id="rId18" Type="http://schemas.openxmlformats.org/officeDocument/2006/relationships/oleObject" Target="../embeddings/oleObject306.bin"/><Relationship Id="rId3" Type="http://schemas.openxmlformats.org/officeDocument/2006/relationships/image" Target="../media/image8.png"/><Relationship Id="rId21" Type="http://schemas.openxmlformats.org/officeDocument/2006/relationships/image" Target="../media/image272.wmf"/><Relationship Id="rId7" Type="http://schemas.openxmlformats.org/officeDocument/2006/relationships/image" Target="../media/image261.wmf"/><Relationship Id="rId12" Type="http://schemas.openxmlformats.org/officeDocument/2006/relationships/oleObject" Target="../embeddings/oleObject303.bin"/><Relationship Id="rId17" Type="http://schemas.openxmlformats.org/officeDocument/2006/relationships/image" Target="../media/image270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05.bin"/><Relationship Id="rId20" Type="http://schemas.openxmlformats.org/officeDocument/2006/relationships/oleObject" Target="../embeddings/oleObject307.bin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300.bin"/><Relationship Id="rId11" Type="http://schemas.openxmlformats.org/officeDocument/2006/relationships/image" Target="../media/image267.wmf"/><Relationship Id="rId5" Type="http://schemas.openxmlformats.org/officeDocument/2006/relationships/image" Target="../media/image260.wmf"/><Relationship Id="rId15" Type="http://schemas.openxmlformats.org/officeDocument/2006/relationships/image" Target="../media/image269.wmf"/><Relationship Id="rId23" Type="http://schemas.openxmlformats.org/officeDocument/2006/relationships/image" Target="../media/image273.wmf"/><Relationship Id="rId10" Type="http://schemas.openxmlformats.org/officeDocument/2006/relationships/oleObject" Target="../embeddings/oleObject302.bin"/><Relationship Id="rId19" Type="http://schemas.openxmlformats.org/officeDocument/2006/relationships/image" Target="../media/image271.wmf"/><Relationship Id="rId4" Type="http://schemas.openxmlformats.org/officeDocument/2006/relationships/oleObject" Target="../embeddings/oleObject299.bin"/><Relationship Id="rId9" Type="http://schemas.openxmlformats.org/officeDocument/2006/relationships/image" Target="../media/image263.wmf"/><Relationship Id="rId14" Type="http://schemas.openxmlformats.org/officeDocument/2006/relationships/oleObject" Target="../embeddings/oleObject304.bin"/><Relationship Id="rId22" Type="http://schemas.openxmlformats.org/officeDocument/2006/relationships/oleObject" Target="../embeddings/oleObject308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1.bin"/><Relationship Id="rId13" Type="http://schemas.openxmlformats.org/officeDocument/2006/relationships/image" Target="../media/image278.wmf"/><Relationship Id="rId18" Type="http://schemas.openxmlformats.org/officeDocument/2006/relationships/oleObject" Target="../embeddings/oleObject316.bin"/><Relationship Id="rId3" Type="http://schemas.openxmlformats.org/officeDocument/2006/relationships/image" Target="../media/image8.png"/><Relationship Id="rId21" Type="http://schemas.openxmlformats.org/officeDocument/2006/relationships/image" Target="../media/image282.wmf"/><Relationship Id="rId7" Type="http://schemas.openxmlformats.org/officeDocument/2006/relationships/image" Target="../media/image275.wmf"/><Relationship Id="rId12" Type="http://schemas.openxmlformats.org/officeDocument/2006/relationships/oleObject" Target="../embeddings/oleObject313.bin"/><Relationship Id="rId17" Type="http://schemas.openxmlformats.org/officeDocument/2006/relationships/image" Target="../media/image280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15.bin"/><Relationship Id="rId20" Type="http://schemas.openxmlformats.org/officeDocument/2006/relationships/oleObject" Target="../embeddings/oleObject317.bin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310.bin"/><Relationship Id="rId11" Type="http://schemas.openxmlformats.org/officeDocument/2006/relationships/image" Target="../media/image277.wmf"/><Relationship Id="rId5" Type="http://schemas.openxmlformats.org/officeDocument/2006/relationships/image" Target="../media/image274.wmf"/><Relationship Id="rId15" Type="http://schemas.openxmlformats.org/officeDocument/2006/relationships/image" Target="../media/image279.wmf"/><Relationship Id="rId10" Type="http://schemas.openxmlformats.org/officeDocument/2006/relationships/oleObject" Target="../embeddings/oleObject312.bin"/><Relationship Id="rId19" Type="http://schemas.openxmlformats.org/officeDocument/2006/relationships/image" Target="../media/image281.wmf"/><Relationship Id="rId4" Type="http://schemas.openxmlformats.org/officeDocument/2006/relationships/oleObject" Target="../embeddings/oleObject309.bin"/><Relationship Id="rId9" Type="http://schemas.openxmlformats.org/officeDocument/2006/relationships/image" Target="../media/image276.wmf"/><Relationship Id="rId14" Type="http://schemas.openxmlformats.org/officeDocument/2006/relationships/oleObject" Target="../embeddings/oleObject314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0.bin"/><Relationship Id="rId13" Type="http://schemas.openxmlformats.org/officeDocument/2006/relationships/image" Target="../media/image277.wmf"/><Relationship Id="rId18" Type="http://schemas.openxmlformats.org/officeDocument/2006/relationships/oleObject" Target="../embeddings/oleObject325.bin"/><Relationship Id="rId3" Type="http://schemas.openxmlformats.org/officeDocument/2006/relationships/image" Target="../media/image8.png"/><Relationship Id="rId21" Type="http://schemas.openxmlformats.org/officeDocument/2006/relationships/image" Target="../media/image290.wmf"/><Relationship Id="rId7" Type="http://schemas.openxmlformats.org/officeDocument/2006/relationships/image" Target="../media/image284.wmf"/><Relationship Id="rId12" Type="http://schemas.openxmlformats.org/officeDocument/2006/relationships/oleObject" Target="../embeddings/oleObject322.bin"/><Relationship Id="rId17" Type="http://schemas.openxmlformats.org/officeDocument/2006/relationships/image" Target="../media/image288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24.bin"/><Relationship Id="rId20" Type="http://schemas.openxmlformats.org/officeDocument/2006/relationships/oleObject" Target="../embeddings/oleObject326.bin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319.bin"/><Relationship Id="rId11" Type="http://schemas.openxmlformats.org/officeDocument/2006/relationships/image" Target="../media/image286.wmf"/><Relationship Id="rId5" Type="http://schemas.openxmlformats.org/officeDocument/2006/relationships/image" Target="../media/image283.wmf"/><Relationship Id="rId15" Type="http://schemas.openxmlformats.org/officeDocument/2006/relationships/image" Target="../media/image287.wmf"/><Relationship Id="rId23" Type="http://schemas.openxmlformats.org/officeDocument/2006/relationships/image" Target="../media/image291.wmf"/><Relationship Id="rId10" Type="http://schemas.openxmlformats.org/officeDocument/2006/relationships/oleObject" Target="../embeddings/oleObject321.bin"/><Relationship Id="rId19" Type="http://schemas.openxmlformats.org/officeDocument/2006/relationships/image" Target="../media/image289.wmf"/><Relationship Id="rId4" Type="http://schemas.openxmlformats.org/officeDocument/2006/relationships/oleObject" Target="../embeddings/oleObject318.bin"/><Relationship Id="rId9" Type="http://schemas.openxmlformats.org/officeDocument/2006/relationships/image" Target="../media/image285.wmf"/><Relationship Id="rId14" Type="http://schemas.openxmlformats.org/officeDocument/2006/relationships/oleObject" Target="../embeddings/oleObject323.bin"/><Relationship Id="rId22" Type="http://schemas.openxmlformats.org/officeDocument/2006/relationships/oleObject" Target="../embeddings/oleObject327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0.bin"/><Relationship Id="rId13" Type="http://schemas.openxmlformats.org/officeDocument/2006/relationships/image" Target="../media/image296.wmf"/><Relationship Id="rId18" Type="http://schemas.openxmlformats.org/officeDocument/2006/relationships/oleObject" Target="../embeddings/oleObject335.bin"/><Relationship Id="rId3" Type="http://schemas.openxmlformats.org/officeDocument/2006/relationships/image" Target="../media/image8.png"/><Relationship Id="rId21" Type="http://schemas.openxmlformats.org/officeDocument/2006/relationships/image" Target="../media/image300.wmf"/><Relationship Id="rId7" Type="http://schemas.openxmlformats.org/officeDocument/2006/relationships/image" Target="../media/image293.wmf"/><Relationship Id="rId12" Type="http://schemas.openxmlformats.org/officeDocument/2006/relationships/oleObject" Target="../embeddings/oleObject332.bin"/><Relationship Id="rId17" Type="http://schemas.openxmlformats.org/officeDocument/2006/relationships/image" Target="../media/image298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34.bin"/><Relationship Id="rId20" Type="http://schemas.openxmlformats.org/officeDocument/2006/relationships/oleObject" Target="../embeddings/oleObject336.bin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329.bin"/><Relationship Id="rId11" Type="http://schemas.openxmlformats.org/officeDocument/2006/relationships/image" Target="../media/image295.wmf"/><Relationship Id="rId5" Type="http://schemas.openxmlformats.org/officeDocument/2006/relationships/image" Target="../media/image292.wmf"/><Relationship Id="rId15" Type="http://schemas.openxmlformats.org/officeDocument/2006/relationships/image" Target="../media/image297.wmf"/><Relationship Id="rId23" Type="http://schemas.openxmlformats.org/officeDocument/2006/relationships/image" Target="../media/image301.wmf"/><Relationship Id="rId10" Type="http://schemas.openxmlformats.org/officeDocument/2006/relationships/oleObject" Target="../embeddings/oleObject331.bin"/><Relationship Id="rId19" Type="http://schemas.openxmlformats.org/officeDocument/2006/relationships/image" Target="../media/image299.wmf"/><Relationship Id="rId4" Type="http://schemas.openxmlformats.org/officeDocument/2006/relationships/oleObject" Target="../embeddings/oleObject328.bin"/><Relationship Id="rId9" Type="http://schemas.openxmlformats.org/officeDocument/2006/relationships/image" Target="../media/image294.wmf"/><Relationship Id="rId14" Type="http://schemas.openxmlformats.org/officeDocument/2006/relationships/oleObject" Target="../embeddings/oleObject333.bin"/><Relationship Id="rId22" Type="http://schemas.openxmlformats.org/officeDocument/2006/relationships/oleObject" Target="../embeddings/oleObject337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0.bin"/><Relationship Id="rId13" Type="http://schemas.openxmlformats.org/officeDocument/2006/relationships/image" Target="../media/image306.wmf"/><Relationship Id="rId3" Type="http://schemas.openxmlformats.org/officeDocument/2006/relationships/image" Target="../media/image8.png"/><Relationship Id="rId7" Type="http://schemas.openxmlformats.org/officeDocument/2006/relationships/image" Target="../media/image303.wmf"/><Relationship Id="rId12" Type="http://schemas.openxmlformats.org/officeDocument/2006/relationships/oleObject" Target="../embeddings/oleObject342.bin"/><Relationship Id="rId17" Type="http://schemas.openxmlformats.org/officeDocument/2006/relationships/image" Target="../media/image308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44.bin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339.bin"/><Relationship Id="rId11" Type="http://schemas.openxmlformats.org/officeDocument/2006/relationships/image" Target="../media/image305.wmf"/><Relationship Id="rId5" Type="http://schemas.openxmlformats.org/officeDocument/2006/relationships/image" Target="../media/image302.wmf"/><Relationship Id="rId15" Type="http://schemas.openxmlformats.org/officeDocument/2006/relationships/image" Target="../media/image307.wmf"/><Relationship Id="rId10" Type="http://schemas.openxmlformats.org/officeDocument/2006/relationships/oleObject" Target="../embeddings/oleObject341.bin"/><Relationship Id="rId4" Type="http://schemas.openxmlformats.org/officeDocument/2006/relationships/oleObject" Target="../embeddings/oleObject338.bin"/><Relationship Id="rId9" Type="http://schemas.openxmlformats.org/officeDocument/2006/relationships/image" Target="../media/image304.wmf"/><Relationship Id="rId14" Type="http://schemas.openxmlformats.org/officeDocument/2006/relationships/oleObject" Target="../embeddings/oleObject343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7.bin"/><Relationship Id="rId13" Type="http://schemas.openxmlformats.org/officeDocument/2006/relationships/image" Target="../media/image312.wmf"/><Relationship Id="rId18" Type="http://schemas.openxmlformats.org/officeDocument/2006/relationships/oleObject" Target="../embeddings/oleObject352.bin"/><Relationship Id="rId3" Type="http://schemas.openxmlformats.org/officeDocument/2006/relationships/image" Target="../media/image8.png"/><Relationship Id="rId21" Type="http://schemas.openxmlformats.org/officeDocument/2006/relationships/image" Target="../media/image316.wmf"/><Relationship Id="rId7" Type="http://schemas.openxmlformats.org/officeDocument/2006/relationships/image" Target="../media/image310.wmf"/><Relationship Id="rId12" Type="http://schemas.openxmlformats.org/officeDocument/2006/relationships/oleObject" Target="../embeddings/oleObject349.bin"/><Relationship Id="rId17" Type="http://schemas.openxmlformats.org/officeDocument/2006/relationships/image" Target="../media/image314.wmf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51.bin"/><Relationship Id="rId20" Type="http://schemas.openxmlformats.org/officeDocument/2006/relationships/oleObject" Target="../embeddings/oleObject353.bin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346.bin"/><Relationship Id="rId11" Type="http://schemas.openxmlformats.org/officeDocument/2006/relationships/image" Target="../media/image311.wmf"/><Relationship Id="rId5" Type="http://schemas.openxmlformats.org/officeDocument/2006/relationships/image" Target="../media/image309.wmf"/><Relationship Id="rId15" Type="http://schemas.openxmlformats.org/officeDocument/2006/relationships/image" Target="../media/image313.wmf"/><Relationship Id="rId10" Type="http://schemas.openxmlformats.org/officeDocument/2006/relationships/oleObject" Target="../embeddings/oleObject348.bin"/><Relationship Id="rId19" Type="http://schemas.openxmlformats.org/officeDocument/2006/relationships/image" Target="../media/image315.wmf"/><Relationship Id="rId4" Type="http://schemas.openxmlformats.org/officeDocument/2006/relationships/oleObject" Target="../embeddings/oleObject345.bin"/><Relationship Id="rId9" Type="http://schemas.openxmlformats.org/officeDocument/2006/relationships/image" Target="../media/image277.wmf"/><Relationship Id="rId14" Type="http://schemas.openxmlformats.org/officeDocument/2006/relationships/oleObject" Target="../embeddings/oleObject350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6.bin"/><Relationship Id="rId13" Type="http://schemas.openxmlformats.org/officeDocument/2006/relationships/image" Target="../media/image319.wmf"/><Relationship Id="rId3" Type="http://schemas.openxmlformats.org/officeDocument/2006/relationships/image" Target="../media/image8.png"/><Relationship Id="rId7" Type="http://schemas.openxmlformats.org/officeDocument/2006/relationships/image" Target="../media/image316.wmf"/><Relationship Id="rId12" Type="http://schemas.openxmlformats.org/officeDocument/2006/relationships/oleObject" Target="../embeddings/oleObject35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355.bin"/><Relationship Id="rId11" Type="http://schemas.openxmlformats.org/officeDocument/2006/relationships/image" Target="../media/image318.wmf"/><Relationship Id="rId5" Type="http://schemas.openxmlformats.org/officeDocument/2006/relationships/image" Target="../media/image309.wmf"/><Relationship Id="rId10" Type="http://schemas.openxmlformats.org/officeDocument/2006/relationships/oleObject" Target="../embeddings/oleObject357.bin"/><Relationship Id="rId4" Type="http://schemas.openxmlformats.org/officeDocument/2006/relationships/oleObject" Target="../embeddings/oleObject354.bin"/><Relationship Id="rId9" Type="http://schemas.openxmlformats.org/officeDocument/2006/relationships/image" Target="../media/image317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1.bin"/><Relationship Id="rId13" Type="http://schemas.openxmlformats.org/officeDocument/2006/relationships/image" Target="../media/image324.wmf"/><Relationship Id="rId18" Type="http://schemas.openxmlformats.org/officeDocument/2006/relationships/image" Target="../media/image326.wmf"/><Relationship Id="rId3" Type="http://schemas.openxmlformats.org/officeDocument/2006/relationships/image" Target="../media/image8.png"/><Relationship Id="rId7" Type="http://schemas.openxmlformats.org/officeDocument/2006/relationships/image" Target="../media/image321.wmf"/><Relationship Id="rId12" Type="http://schemas.openxmlformats.org/officeDocument/2006/relationships/oleObject" Target="../embeddings/oleObject363.bin"/><Relationship Id="rId17" Type="http://schemas.openxmlformats.org/officeDocument/2006/relationships/oleObject" Target="../embeddings/oleObject366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25.wmf"/><Relationship Id="rId20" Type="http://schemas.openxmlformats.org/officeDocument/2006/relationships/image" Target="../media/image327.wmf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360.bin"/><Relationship Id="rId11" Type="http://schemas.openxmlformats.org/officeDocument/2006/relationships/image" Target="../media/image323.wmf"/><Relationship Id="rId5" Type="http://schemas.openxmlformats.org/officeDocument/2006/relationships/image" Target="../media/image320.wmf"/><Relationship Id="rId15" Type="http://schemas.openxmlformats.org/officeDocument/2006/relationships/oleObject" Target="../embeddings/oleObject365.bin"/><Relationship Id="rId10" Type="http://schemas.openxmlformats.org/officeDocument/2006/relationships/oleObject" Target="../embeddings/oleObject362.bin"/><Relationship Id="rId19" Type="http://schemas.openxmlformats.org/officeDocument/2006/relationships/oleObject" Target="../embeddings/oleObject367.bin"/><Relationship Id="rId4" Type="http://schemas.openxmlformats.org/officeDocument/2006/relationships/oleObject" Target="../embeddings/oleObject359.bin"/><Relationship Id="rId9" Type="http://schemas.openxmlformats.org/officeDocument/2006/relationships/image" Target="../media/image322.wmf"/><Relationship Id="rId14" Type="http://schemas.openxmlformats.org/officeDocument/2006/relationships/oleObject" Target="../embeddings/oleObject364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0.bin"/><Relationship Id="rId3" Type="http://schemas.openxmlformats.org/officeDocument/2006/relationships/image" Target="../media/image8.png"/><Relationship Id="rId7" Type="http://schemas.openxmlformats.org/officeDocument/2006/relationships/image" Target="../media/image329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369.bin"/><Relationship Id="rId11" Type="http://schemas.openxmlformats.org/officeDocument/2006/relationships/image" Target="../media/image331.wmf"/><Relationship Id="rId5" Type="http://schemas.openxmlformats.org/officeDocument/2006/relationships/image" Target="../media/image328.wmf"/><Relationship Id="rId10" Type="http://schemas.openxmlformats.org/officeDocument/2006/relationships/oleObject" Target="../embeddings/oleObject371.bin"/><Relationship Id="rId4" Type="http://schemas.openxmlformats.org/officeDocument/2006/relationships/oleObject" Target="../embeddings/oleObject368.bin"/><Relationship Id="rId9" Type="http://schemas.openxmlformats.org/officeDocument/2006/relationships/image" Target="../media/image330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4.bin"/><Relationship Id="rId13" Type="http://schemas.openxmlformats.org/officeDocument/2006/relationships/image" Target="../media/image334.wmf"/><Relationship Id="rId3" Type="http://schemas.openxmlformats.org/officeDocument/2006/relationships/image" Target="../media/image8.png"/><Relationship Id="rId7" Type="http://schemas.openxmlformats.org/officeDocument/2006/relationships/image" Target="../media/image331.wmf"/><Relationship Id="rId12" Type="http://schemas.openxmlformats.org/officeDocument/2006/relationships/oleObject" Target="../embeddings/oleObject37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373.bin"/><Relationship Id="rId11" Type="http://schemas.openxmlformats.org/officeDocument/2006/relationships/image" Target="../media/image333.wmf"/><Relationship Id="rId5" Type="http://schemas.openxmlformats.org/officeDocument/2006/relationships/image" Target="../media/image328.wmf"/><Relationship Id="rId15" Type="http://schemas.openxmlformats.org/officeDocument/2006/relationships/image" Target="../media/image335.wmf"/><Relationship Id="rId10" Type="http://schemas.openxmlformats.org/officeDocument/2006/relationships/oleObject" Target="../embeddings/oleObject375.bin"/><Relationship Id="rId4" Type="http://schemas.openxmlformats.org/officeDocument/2006/relationships/oleObject" Target="../embeddings/oleObject372.bin"/><Relationship Id="rId9" Type="http://schemas.openxmlformats.org/officeDocument/2006/relationships/image" Target="../media/image332.wmf"/><Relationship Id="rId14" Type="http://schemas.openxmlformats.org/officeDocument/2006/relationships/oleObject" Target="../embeddings/oleObject377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gia.ru/or/gia12/Main.html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26066"/>
            <a:ext cx="9144000" cy="5208059"/>
          </a:xfrm>
          <a:solidFill>
            <a:srgbClr val="FFFFFF">
              <a:alpha val="50196"/>
            </a:srgbClr>
          </a:solidFill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ru-RU" sz="1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1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1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1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Решение уравнений,</a:t>
            </a:r>
            <a: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n-U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неравенств и их систем</a:t>
            </a:r>
            <a:r>
              <a:rPr lang="ru-RU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Задание №21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по </a:t>
            </a: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материалам открытого банка </a:t>
            </a:r>
            <a:b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 </a:t>
            </a: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ОГЭ </a:t>
            </a: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по математике </a:t>
            </a: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2017 </a:t>
            </a: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года</a:t>
            </a:r>
            <a:r>
              <a:rPr lang="en-US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n-US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n-US" sz="28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3"/>
              </a:rPr>
              <a:t>http://</a:t>
            </a:r>
            <a:r>
              <a:rPr lang="en-US" sz="28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3"/>
              </a:rPr>
              <a:t>www.mathgia.ru/or/gia12/Main.html</a:t>
            </a: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ru-RU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23875"/>
          </a:xfrm>
          <a:noFill/>
        </p:spPr>
        <p:txBody>
          <a:bodyPr>
            <a:normAutofit fontScale="92500"/>
          </a:bodyPr>
          <a:lstStyle/>
          <a:p>
            <a:r>
              <a:rPr lang="ru-RU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СОШ №5 – «Школа здоровья и развития»</a:t>
            </a:r>
            <a:r>
              <a:rPr lang="en-US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Радужный</a:t>
            </a:r>
            <a:endParaRPr lang="ru-RU" sz="2400" dirty="0">
              <a:solidFill>
                <a:srgbClr val="385D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6334125"/>
            <a:ext cx="9144000" cy="523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Учитель математики: Семёнова Елена Юрьевна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952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3076850"/>
              </p:ext>
            </p:extLst>
          </p:nvPr>
        </p:nvGraphicFramePr>
        <p:xfrm>
          <a:off x="4572000" y="-8954"/>
          <a:ext cx="2220913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90" name="Уравнение" r:id="rId4" imgW="914400" imgH="393480" progId="Equation.3">
                  <p:embed/>
                </p:oleObj>
              </mc:Choice>
              <mc:Fallback>
                <p:oleObj name="Уравнение" r:id="rId4" imgW="914400" imgH="39348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-8954"/>
                        <a:ext cx="2220913" cy="952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93226" y="154339"/>
            <a:ext cx="3478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9149494"/>
              </p:ext>
            </p:extLst>
          </p:nvPr>
        </p:nvGraphicFramePr>
        <p:xfrm>
          <a:off x="520706" y="1415770"/>
          <a:ext cx="2406650" cy="1014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91" name="Уравнение" r:id="rId6" imgW="990360" imgH="419040" progId="Equation.3">
                  <p:embed/>
                </p:oleObj>
              </mc:Choice>
              <mc:Fallback>
                <p:oleObj name="Уравнение" r:id="rId6" imgW="99036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6" y="1415770"/>
                        <a:ext cx="2406650" cy="1014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429479" y="918137"/>
            <a:ext cx="70471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Приведем к общему знаменателю: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9731472"/>
              </p:ext>
            </p:extLst>
          </p:nvPr>
        </p:nvGraphicFramePr>
        <p:xfrm>
          <a:off x="520706" y="2376718"/>
          <a:ext cx="3332162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92" name="Уравнение" r:id="rId8" imgW="1371600" imgH="482400" progId="Equation.3">
                  <p:embed/>
                </p:oleObj>
              </mc:Choice>
              <mc:Fallback>
                <p:oleObj name="Уравнение" r:id="rId8" imgW="137160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6" y="2376718"/>
                        <a:ext cx="3332162" cy="1168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8172982"/>
              </p:ext>
            </p:extLst>
          </p:nvPr>
        </p:nvGraphicFramePr>
        <p:xfrm>
          <a:off x="4144439" y="2376718"/>
          <a:ext cx="3332162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93" name="Уравнение" r:id="rId10" imgW="1371600" imgH="482400" progId="Equation.3">
                  <p:embed/>
                </p:oleObj>
              </mc:Choice>
              <mc:Fallback>
                <p:oleObj name="Уравнение" r:id="rId10" imgW="137160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4439" y="2376718"/>
                        <a:ext cx="3332162" cy="1168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0019757"/>
              </p:ext>
            </p:extLst>
          </p:nvPr>
        </p:nvGraphicFramePr>
        <p:xfrm>
          <a:off x="520706" y="3469032"/>
          <a:ext cx="4783138" cy="221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94" name="Уравнение" r:id="rId12" imgW="1968480" imgH="914400" progId="Equation.3">
                  <p:embed/>
                </p:oleObj>
              </mc:Choice>
              <mc:Fallback>
                <p:oleObj name="Уравнение" r:id="rId12" imgW="1968480" imgH="914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6" y="3469032"/>
                        <a:ext cx="4783138" cy="22145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369164"/>
              </p:ext>
            </p:extLst>
          </p:nvPr>
        </p:nvGraphicFramePr>
        <p:xfrm>
          <a:off x="3229769" y="5406176"/>
          <a:ext cx="2684462" cy="95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95" name="Уравнение" r:id="rId14" imgW="1104840" imgH="393480" progId="Equation.3">
                  <p:embed/>
                </p:oleObj>
              </mc:Choice>
              <mc:Fallback>
                <p:oleObj name="Уравнение" r:id="rId14" imgW="11048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9769" y="5406176"/>
                        <a:ext cx="2684462" cy="9540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566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932468"/>
              </p:ext>
            </p:extLst>
          </p:nvPr>
        </p:nvGraphicFramePr>
        <p:xfrm>
          <a:off x="4571999" y="162156"/>
          <a:ext cx="3486150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14" name="Уравнение" r:id="rId4" imgW="1434960" imgH="228600" progId="Equation.3">
                  <p:embed/>
                </p:oleObj>
              </mc:Choice>
              <mc:Fallback>
                <p:oleObj name="Уравнение" r:id="rId4" imgW="14349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999" y="162156"/>
                        <a:ext cx="3486150" cy="552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93226" y="186325"/>
            <a:ext cx="3478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69749" y="902536"/>
            <a:ext cx="1765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3241844"/>
              </p:ext>
            </p:extLst>
          </p:nvPr>
        </p:nvGraphicFramePr>
        <p:xfrm>
          <a:off x="644525" y="3432030"/>
          <a:ext cx="2878235" cy="110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15" name="Уравнение" r:id="rId6" imgW="1257120" imgH="482400" progId="Equation.3">
                  <p:embed/>
                </p:oleObj>
              </mc:Choice>
              <mc:Fallback>
                <p:oleObj name="Уравнение" r:id="rId6" imgW="12571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3432030"/>
                        <a:ext cx="2878235" cy="110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7128781"/>
              </p:ext>
            </p:extLst>
          </p:nvPr>
        </p:nvGraphicFramePr>
        <p:xfrm>
          <a:off x="2894013" y="5343528"/>
          <a:ext cx="2995612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16" name="Уравнение" r:id="rId8" imgW="1307880" imgH="203040" progId="Equation.3">
                  <p:embed/>
                </p:oleObj>
              </mc:Choice>
              <mc:Fallback>
                <p:oleObj name="Уравнение" r:id="rId8" imgW="13078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4013" y="5343528"/>
                        <a:ext cx="2995612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510218"/>
              </p:ext>
            </p:extLst>
          </p:nvPr>
        </p:nvGraphicFramePr>
        <p:xfrm>
          <a:off x="644525" y="1880715"/>
          <a:ext cx="3053263" cy="549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17" name="Уравнение" r:id="rId10" imgW="1333440" imgH="241200" progId="Equation.3">
                  <p:embed/>
                </p:oleObj>
              </mc:Choice>
              <mc:Fallback>
                <p:oleObj name="Уравнение" r:id="rId10" imgW="13334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1880715"/>
                        <a:ext cx="3053263" cy="5490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2625330"/>
              </p:ext>
            </p:extLst>
          </p:nvPr>
        </p:nvGraphicFramePr>
        <p:xfrm>
          <a:off x="644525" y="1414629"/>
          <a:ext cx="3226795" cy="520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18" name="Уравнение" r:id="rId12" imgW="1409400" imgH="228600" progId="Equation.3">
                  <p:embed/>
                </p:oleObj>
              </mc:Choice>
              <mc:Fallback>
                <p:oleObj name="Уравнение" r:id="rId12" imgW="1409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1414629"/>
                        <a:ext cx="3226795" cy="52059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4552990"/>
              </p:ext>
            </p:extLst>
          </p:nvPr>
        </p:nvGraphicFramePr>
        <p:xfrm>
          <a:off x="644525" y="2465394"/>
          <a:ext cx="3110110" cy="4906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19" name="Уравнение" r:id="rId14" imgW="1358640" imgH="215640" progId="Equation.3">
                  <p:embed/>
                </p:oleObj>
              </mc:Choice>
              <mc:Fallback>
                <p:oleObj name="Уравнение" r:id="rId14" imgW="13586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2465394"/>
                        <a:ext cx="3110110" cy="4906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2039059"/>
              </p:ext>
            </p:extLst>
          </p:nvPr>
        </p:nvGraphicFramePr>
        <p:xfrm>
          <a:off x="644525" y="2919990"/>
          <a:ext cx="2906659" cy="5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20" name="Уравнение" r:id="rId16" imgW="1269720" imgH="228600" progId="Equation.3">
                  <p:embed/>
                </p:oleObj>
              </mc:Choice>
              <mc:Fallback>
                <p:oleObj name="Уравнение" r:id="rId16" imgW="12697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2919990"/>
                        <a:ext cx="2906659" cy="5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8664178"/>
              </p:ext>
            </p:extLst>
          </p:nvPr>
        </p:nvGraphicFramePr>
        <p:xfrm>
          <a:off x="4068763" y="3401167"/>
          <a:ext cx="1220707" cy="16261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21" name="Уравнение" r:id="rId18" imgW="533160" imgH="711000" progId="Equation.3">
                  <p:embed/>
                </p:oleObj>
              </mc:Choice>
              <mc:Fallback>
                <p:oleObj name="Уравнение" r:id="rId18" imgW="53316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8763" y="3401167"/>
                        <a:ext cx="1220707" cy="162611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8720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8287872"/>
              </p:ext>
            </p:extLst>
          </p:nvPr>
        </p:nvGraphicFramePr>
        <p:xfrm>
          <a:off x="4572000" y="116464"/>
          <a:ext cx="3917950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95" name="Уравнение" r:id="rId4" imgW="1612800" imgH="241200" progId="Equation.3">
                  <p:embed/>
                </p:oleObj>
              </mc:Choice>
              <mc:Fallback>
                <p:oleObj name="Уравнение" r:id="rId4" imgW="16128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6464"/>
                        <a:ext cx="3917950" cy="5826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93224" y="163493"/>
            <a:ext cx="3478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7563319"/>
              </p:ext>
            </p:extLst>
          </p:nvPr>
        </p:nvGraphicFramePr>
        <p:xfrm>
          <a:off x="644525" y="2659526"/>
          <a:ext cx="1133475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96" name="Уравнение" r:id="rId6" imgW="495000" imgH="457200" progId="Equation.3">
                  <p:embed/>
                </p:oleObj>
              </mc:Choice>
              <mc:Fallback>
                <p:oleObj name="Уравнение" r:id="rId6" imgW="4950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2659526"/>
                        <a:ext cx="1133475" cy="1044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0720173"/>
              </p:ext>
            </p:extLst>
          </p:nvPr>
        </p:nvGraphicFramePr>
        <p:xfrm>
          <a:off x="3132136" y="5825832"/>
          <a:ext cx="2879725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97" name="Уравнение" r:id="rId8" imgW="1257120" imgH="241200" progId="Equation.3">
                  <p:embed/>
                </p:oleObj>
              </mc:Choice>
              <mc:Fallback>
                <p:oleObj name="Уравнение" r:id="rId8" imgW="12571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6" y="5825832"/>
                        <a:ext cx="2879725" cy="552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0812617"/>
              </p:ext>
            </p:extLst>
          </p:nvPr>
        </p:nvGraphicFramePr>
        <p:xfrm>
          <a:off x="644525" y="1146849"/>
          <a:ext cx="363220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98" name="Уравнение" r:id="rId10" imgW="1587240" imgH="241200" progId="Equation.3">
                  <p:embed/>
                </p:oleObj>
              </mc:Choice>
              <mc:Fallback>
                <p:oleObj name="Уравнение" r:id="rId10" imgW="15872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1146849"/>
                        <a:ext cx="3632200" cy="5476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2111283"/>
              </p:ext>
            </p:extLst>
          </p:nvPr>
        </p:nvGraphicFramePr>
        <p:xfrm>
          <a:off x="614760" y="4570062"/>
          <a:ext cx="200660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499" name="Уравнение" r:id="rId12" imgW="876240" imgH="533160" progId="Equation.3">
                  <p:embed/>
                </p:oleObj>
              </mc:Choice>
              <mc:Fallback>
                <p:oleObj name="Уравнение" r:id="rId12" imgW="87624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4570062"/>
                        <a:ext cx="2006600" cy="1219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8834224"/>
              </p:ext>
            </p:extLst>
          </p:nvPr>
        </p:nvGraphicFramePr>
        <p:xfrm>
          <a:off x="644525" y="1602510"/>
          <a:ext cx="5489909" cy="5664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00" name="Уравнение" r:id="rId14" imgW="2323800" imgH="241200" progId="Equation.3">
                  <p:embed/>
                </p:oleObj>
              </mc:Choice>
              <mc:Fallback>
                <p:oleObj name="Уравнение" r:id="rId14" imgW="23238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1602510"/>
                        <a:ext cx="5489909" cy="5664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771704"/>
              </p:ext>
            </p:extLst>
          </p:nvPr>
        </p:nvGraphicFramePr>
        <p:xfrm>
          <a:off x="644525" y="2168941"/>
          <a:ext cx="1946275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01" name="Уравнение" r:id="rId16" imgW="850680" imgH="203040" progId="Equation.3">
                  <p:embed/>
                </p:oleObj>
              </mc:Choice>
              <mc:Fallback>
                <p:oleObj name="Уравнение" r:id="rId16" imgW="8506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2168941"/>
                        <a:ext cx="1946275" cy="461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866488"/>
              </p:ext>
            </p:extLst>
          </p:nvPr>
        </p:nvGraphicFramePr>
        <p:xfrm>
          <a:off x="1778000" y="2690279"/>
          <a:ext cx="536892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02" name="Уравнение" r:id="rId18" imgW="2273040" imgH="203040" progId="Equation.3">
                  <p:embed/>
                </p:oleObj>
              </mc:Choice>
              <mc:Fallback>
                <p:oleObj name="Уравнение" r:id="rId18" imgW="22730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0" y="2690279"/>
                        <a:ext cx="5368925" cy="476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2381358"/>
              </p:ext>
            </p:extLst>
          </p:nvPr>
        </p:nvGraphicFramePr>
        <p:xfrm>
          <a:off x="614760" y="3683357"/>
          <a:ext cx="5370512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03" name="Уравнение" r:id="rId20" imgW="2273040" imgH="203040" progId="Equation.3">
                  <p:embed/>
                </p:oleObj>
              </mc:Choice>
              <mc:Fallback>
                <p:oleObj name="Уравнение" r:id="rId20" imgW="22730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3683357"/>
                        <a:ext cx="5370512" cy="4778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887111"/>
              </p:ext>
            </p:extLst>
          </p:nvPr>
        </p:nvGraphicFramePr>
        <p:xfrm>
          <a:off x="2876683" y="4545749"/>
          <a:ext cx="264795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04" name="Уравнение" r:id="rId22" imgW="1155600" imgH="533160" progId="Equation.3">
                  <p:embed/>
                </p:oleObj>
              </mc:Choice>
              <mc:Fallback>
                <p:oleObj name="Уравнение" r:id="rId22" imgW="115560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6683" y="4545749"/>
                        <a:ext cx="2647950" cy="1219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Объект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652813"/>
              </p:ext>
            </p:extLst>
          </p:nvPr>
        </p:nvGraphicFramePr>
        <p:xfrm>
          <a:off x="614760" y="4101601"/>
          <a:ext cx="1681163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05" name="Уравнение" r:id="rId24" imgW="711000" imgH="241200" progId="Equation.3">
                  <p:embed/>
                </p:oleObj>
              </mc:Choice>
              <mc:Fallback>
                <p:oleObj name="Уравнение" r:id="rId24" imgW="7110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4101601"/>
                        <a:ext cx="1681163" cy="5667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7051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0598507"/>
              </p:ext>
            </p:extLst>
          </p:nvPr>
        </p:nvGraphicFramePr>
        <p:xfrm>
          <a:off x="4571998" y="-31171"/>
          <a:ext cx="2344737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664" name="Уравнение" r:id="rId4" imgW="965160" imgH="393480" progId="Equation.3">
                  <p:embed/>
                </p:oleObj>
              </mc:Choice>
              <mc:Fallback>
                <p:oleObj name="Уравнение" r:id="rId4" imgW="9651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998" y="-31171"/>
                        <a:ext cx="2344737" cy="950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890716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8049" y="149223"/>
            <a:ext cx="3893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неравенство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7122456"/>
              </p:ext>
            </p:extLst>
          </p:nvPr>
        </p:nvGraphicFramePr>
        <p:xfrm>
          <a:off x="6531061" y="2698200"/>
          <a:ext cx="1190625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665" name="Уравнение" r:id="rId6" imgW="520560" imgH="457200" progId="Equation.3">
                  <p:embed/>
                </p:oleObj>
              </mc:Choice>
              <mc:Fallback>
                <p:oleObj name="Уравнение" r:id="rId6" imgW="5205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1061" y="2698200"/>
                        <a:ext cx="1190625" cy="1044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7647056"/>
              </p:ext>
            </p:extLst>
          </p:nvPr>
        </p:nvGraphicFramePr>
        <p:xfrm>
          <a:off x="3030537" y="5420254"/>
          <a:ext cx="308292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666" name="Уравнение" r:id="rId8" imgW="1346040" imgH="203040" progId="Equation.3">
                  <p:embed/>
                </p:oleObj>
              </mc:Choice>
              <mc:Fallback>
                <p:oleObj name="Уравнение" r:id="rId8" imgW="13460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0537" y="5420254"/>
                        <a:ext cx="3082925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7408462"/>
              </p:ext>
            </p:extLst>
          </p:nvPr>
        </p:nvGraphicFramePr>
        <p:xfrm>
          <a:off x="631734" y="1001294"/>
          <a:ext cx="6710363" cy="893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667" name="Уравнение" r:id="rId10" imgW="2946240" imgH="393480" progId="Equation.3">
                  <p:embed/>
                </p:oleObj>
              </mc:Choice>
              <mc:Fallback>
                <p:oleObj name="Уравнение" r:id="rId10" imgW="29462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734" y="1001294"/>
                        <a:ext cx="6710363" cy="8937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7956946"/>
              </p:ext>
            </p:extLst>
          </p:nvPr>
        </p:nvGraphicFramePr>
        <p:xfrm>
          <a:off x="6551698" y="2198376"/>
          <a:ext cx="2090738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668" name="Уравнение" r:id="rId12" imgW="914400" imgH="203040" progId="Equation.3">
                  <p:embed/>
                </p:oleObj>
              </mc:Choice>
              <mc:Fallback>
                <p:oleObj name="Уравнение" r:id="rId12" imgW="9144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98" y="2198376"/>
                        <a:ext cx="2090738" cy="461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4790474"/>
              </p:ext>
            </p:extLst>
          </p:nvPr>
        </p:nvGraphicFramePr>
        <p:xfrm>
          <a:off x="597867" y="2444200"/>
          <a:ext cx="233997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669" name="Уравнение" r:id="rId14" imgW="990360" imgH="215640" progId="Equation.3">
                  <p:embed/>
                </p:oleObj>
              </mc:Choice>
              <mc:Fallback>
                <p:oleObj name="Уравнение" r:id="rId14" imgW="9903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867" y="2444200"/>
                        <a:ext cx="2339975" cy="508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Группа 14"/>
          <p:cNvGrpSpPr/>
          <p:nvPr/>
        </p:nvGrpSpPr>
        <p:grpSpPr>
          <a:xfrm>
            <a:off x="-79706" y="3130158"/>
            <a:ext cx="4558573" cy="1000394"/>
            <a:chOff x="3545538" y="2999454"/>
            <a:chExt cx="4558573" cy="1000394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5044069" y="3429631"/>
              <a:ext cx="1543886" cy="252653"/>
            </a:xfrm>
            <a:prstGeom prst="rect">
              <a:avLst/>
            </a:prstGeom>
            <a:solidFill>
              <a:srgbClr val="F06CD7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" name="Прямая со стрелкой 5"/>
            <p:cNvCxnSpPr/>
            <p:nvPr/>
          </p:nvCxnSpPr>
          <p:spPr>
            <a:xfrm>
              <a:off x="4343400" y="3429000"/>
              <a:ext cx="3217333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8" name="Объект 2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72938131"/>
                </p:ext>
              </p:extLst>
            </p:nvPr>
          </p:nvGraphicFramePr>
          <p:xfrm>
            <a:off x="4754923" y="3542648"/>
            <a:ext cx="481012" cy="3889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670" name="Уравнение" r:id="rId16" imgW="203040" imgH="164880" progId="Equation.3">
                    <p:embed/>
                  </p:oleObj>
                </mc:Choice>
                <mc:Fallback>
                  <p:oleObj name="Уравнение" r:id="rId16" imgW="203040" imgH="1648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54923" y="3542648"/>
                          <a:ext cx="481012" cy="38893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Объект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85226663"/>
                </p:ext>
              </p:extLst>
            </p:nvPr>
          </p:nvGraphicFramePr>
          <p:xfrm>
            <a:off x="6435273" y="3512485"/>
            <a:ext cx="271462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671" name="Уравнение" r:id="rId18" imgW="114120" imgH="177480" progId="Equation.3">
                    <p:embed/>
                  </p:oleObj>
                </mc:Choice>
                <mc:Fallback>
                  <p:oleObj name="Уравнение" r:id="rId18" imgW="114120" imgH="1774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35273" y="3512485"/>
                          <a:ext cx="271462" cy="4191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Объект 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38167660"/>
                </p:ext>
              </p:extLst>
            </p:nvPr>
          </p:nvGraphicFramePr>
          <p:xfrm>
            <a:off x="7462838" y="3459163"/>
            <a:ext cx="300037" cy="3286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672" name="Уравнение" r:id="rId20" imgW="126720" imgH="139680" progId="Equation.3">
                    <p:embed/>
                  </p:oleObj>
                </mc:Choice>
                <mc:Fallback>
                  <p:oleObj name="Уравнение" r:id="rId20" imgW="126720" imgH="1396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62838" y="3459163"/>
                          <a:ext cx="300037" cy="3286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Объект 3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0383534"/>
                </p:ext>
              </p:extLst>
            </p:nvPr>
          </p:nvGraphicFramePr>
          <p:xfrm>
            <a:off x="5657059" y="3083070"/>
            <a:ext cx="300037" cy="179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673" name="Уравнение" r:id="rId22" imgW="126720" imgH="75960" progId="Equation.3">
                    <p:embed/>
                  </p:oleObj>
                </mc:Choice>
                <mc:Fallback>
                  <p:oleObj name="Уравнение" r:id="rId22" imgW="126720" imgH="7596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57059" y="3083070"/>
                          <a:ext cx="300037" cy="17938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" name="Объект 3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11143748"/>
                </p:ext>
              </p:extLst>
            </p:nvPr>
          </p:nvGraphicFramePr>
          <p:xfrm>
            <a:off x="4439465" y="3049921"/>
            <a:ext cx="331788" cy="3286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674" name="Уравнение" r:id="rId24" imgW="139680" imgH="139680" progId="Equation.3">
                    <p:embed/>
                  </p:oleObj>
                </mc:Choice>
                <mc:Fallback>
                  <p:oleObj name="Уравнение" r:id="rId24" imgW="139680" imgH="1396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39465" y="3049921"/>
                          <a:ext cx="331788" cy="3286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" name="Объект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08388064"/>
                </p:ext>
              </p:extLst>
            </p:nvPr>
          </p:nvGraphicFramePr>
          <p:xfrm>
            <a:off x="6973881" y="3018836"/>
            <a:ext cx="331788" cy="3286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675" name="Уравнение" r:id="rId26" imgW="139680" imgH="139680" progId="Equation.3">
                    <p:embed/>
                  </p:oleObj>
                </mc:Choice>
                <mc:Fallback>
                  <p:oleObj name="Уравнение" r:id="rId26" imgW="139680" imgH="1396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73881" y="3018836"/>
                          <a:ext cx="331788" cy="3286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Дуга 12"/>
            <p:cNvSpPr/>
            <p:nvPr/>
          </p:nvSpPr>
          <p:spPr>
            <a:xfrm>
              <a:off x="5044068" y="3018836"/>
              <a:ext cx="1543888" cy="981012"/>
            </a:xfrm>
            <a:prstGeom prst="arc">
              <a:avLst>
                <a:gd name="adj1" fmla="val 11315630"/>
                <a:gd name="adj2" fmla="val 21091443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Дуга 33"/>
            <p:cNvSpPr/>
            <p:nvPr/>
          </p:nvSpPr>
          <p:spPr>
            <a:xfrm>
              <a:off x="3545538" y="2999454"/>
              <a:ext cx="1543887" cy="981012"/>
            </a:xfrm>
            <a:prstGeom prst="arc">
              <a:avLst>
                <a:gd name="adj1" fmla="val 16185498"/>
                <a:gd name="adj2" fmla="val 21091443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Дуга 34"/>
            <p:cNvSpPr/>
            <p:nvPr/>
          </p:nvSpPr>
          <p:spPr>
            <a:xfrm flipH="1">
              <a:off x="6560224" y="2999454"/>
              <a:ext cx="1543887" cy="981012"/>
            </a:xfrm>
            <a:prstGeom prst="arc">
              <a:avLst>
                <a:gd name="adj1" fmla="val 15406440"/>
                <a:gd name="adj2" fmla="val 21091443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6512699" y="3368040"/>
              <a:ext cx="116610" cy="12192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5002332" y="3368040"/>
              <a:ext cx="116610" cy="12192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36" name="Объект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6590202"/>
              </p:ext>
            </p:extLst>
          </p:nvPr>
        </p:nvGraphicFramePr>
        <p:xfrm>
          <a:off x="1361916" y="4161637"/>
          <a:ext cx="1560512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676" name="Уравнение" r:id="rId27" imgW="660240" imgH="215640" progId="Equation.3">
                  <p:embed/>
                </p:oleObj>
              </mc:Choice>
              <mc:Fallback>
                <p:oleObj name="Уравнение" r:id="rId27" imgW="6602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1916" y="4161637"/>
                        <a:ext cx="1560512" cy="506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Объект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8389759"/>
              </p:ext>
            </p:extLst>
          </p:nvPr>
        </p:nvGraphicFramePr>
        <p:xfrm>
          <a:off x="631734" y="1770342"/>
          <a:ext cx="4773613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677" name="Уравнение" r:id="rId29" imgW="2095200" imgH="228600" progId="Equation.3">
                  <p:embed/>
                </p:oleObj>
              </mc:Choice>
              <mc:Fallback>
                <p:oleObj name="Уравнение" r:id="rId29" imgW="20952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734" y="1770342"/>
                        <a:ext cx="4773613" cy="519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752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3389512"/>
              </p:ext>
            </p:extLst>
          </p:nvPr>
        </p:nvGraphicFramePr>
        <p:xfrm>
          <a:off x="4571998" y="-31171"/>
          <a:ext cx="2344737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24" name="Уравнение" r:id="rId4" imgW="965160" imgH="393480" progId="Equation.3">
                  <p:embed/>
                </p:oleObj>
              </mc:Choice>
              <mc:Fallback>
                <p:oleObj name="Уравнение" r:id="rId4" imgW="9651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998" y="-31171"/>
                        <a:ext cx="2344737" cy="9509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78049" y="149223"/>
            <a:ext cx="3893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неравенство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7122456"/>
              </p:ext>
            </p:extLst>
          </p:nvPr>
        </p:nvGraphicFramePr>
        <p:xfrm>
          <a:off x="6531061" y="2698200"/>
          <a:ext cx="1190625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25" name="Уравнение" r:id="rId6" imgW="520560" imgH="457200" progId="Equation.3">
                  <p:embed/>
                </p:oleObj>
              </mc:Choice>
              <mc:Fallback>
                <p:oleObj name="Уравнение" r:id="rId6" imgW="5205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1061" y="2698200"/>
                        <a:ext cx="1190625" cy="1044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9350287"/>
              </p:ext>
            </p:extLst>
          </p:nvPr>
        </p:nvGraphicFramePr>
        <p:xfrm>
          <a:off x="2390775" y="5405438"/>
          <a:ext cx="4364038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26" name="Уравнение" r:id="rId8" imgW="1904760" imgH="215640" progId="Equation.3">
                  <p:embed/>
                </p:oleObj>
              </mc:Choice>
              <mc:Fallback>
                <p:oleObj name="Уравнение" r:id="rId8" imgW="19047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0775" y="5405438"/>
                        <a:ext cx="4364038" cy="495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1335998"/>
              </p:ext>
            </p:extLst>
          </p:nvPr>
        </p:nvGraphicFramePr>
        <p:xfrm>
          <a:off x="611070" y="1020221"/>
          <a:ext cx="6878638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27" name="Уравнение" r:id="rId10" imgW="3047760" imgH="393480" progId="Equation.3">
                  <p:embed/>
                </p:oleObj>
              </mc:Choice>
              <mc:Fallback>
                <p:oleObj name="Уравнение" r:id="rId10" imgW="3047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070" y="1020221"/>
                        <a:ext cx="6878638" cy="885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7956946"/>
              </p:ext>
            </p:extLst>
          </p:nvPr>
        </p:nvGraphicFramePr>
        <p:xfrm>
          <a:off x="6551698" y="2198376"/>
          <a:ext cx="2090738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28" name="Уравнение" r:id="rId12" imgW="914400" imgH="203040" progId="Equation.3">
                  <p:embed/>
                </p:oleObj>
              </mc:Choice>
              <mc:Fallback>
                <p:oleObj name="Уравнение" r:id="rId12" imgW="9144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1698" y="2198376"/>
                        <a:ext cx="2090738" cy="461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5994071"/>
              </p:ext>
            </p:extLst>
          </p:nvPr>
        </p:nvGraphicFramePr>
        <p:xfrm>
          <a:off x="650166" y="2436232"/>
          <a:ext cx="233997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29" name="Уравнение" r:id="rId14" imgW="990360" imgH="215640" progId="Equation.3">
                  <p:embed/>
                </p:oleObj>
              </mc:Choice>
              <mc:Fallback>
                <p:oleObj name="Уравнение" r:id="rId14" imgW="9903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166" y="2436232"/>
                        <a:ext cx="2339975" cy="508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-79706" y="3130158"/>
            <a:ext cx="4558573" cy="1000394"/>
            <a:chOff x="-79706" y="3130158"/>
            <a:chExt cx="4558573" cy="1000394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2958208" y="3559704"/>
              <a:ext cx="956812" cy="252653"/>
            </a:xfrm>
            <a:prstGeom prst="rect">
              <a:avLst/>
            </a:prstGeom>
            <a:solidFill>
              <a:srgbClr val="F06CD7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5" name="Группа 14"/>
            <p:cNvGrpSpPr/>
            <p:nvPr/>
          </p:nvGrpSpPr>
          <p:grpSpPr>
            <a:xfrm>
              <a:off x="-79706" y="3130158"/>
              <a:ext cx="4558573" cy="1000394"/>
              <a:chOff x="3545538" y="2999454"/>
              <a:chExt cx="4558573" cy="1000394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4332241" y="3423233"/>
                <a:ext cx="735056" cy="252653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6" name="Прямая со стрелкой 5"/>
              <p:cNvCxnSpPr/>
              <p:nvPr/>
            </p:nvCxnSpPr>
            <p:spPr>
              <a:xfrm>
                <a:off x="4343400" y="3429000"/>
                <a:ext cx="321733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28" name="Объект 2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72938131"/>
                  </p:ext>
                </p:extLst>
              </p:nvPr>
            </p:nvGraphicFramePr>
            <p:xfrm>
              <a:off x="4754923" y="3542648"/>
              <a:ext cx="481012" cy="38893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6630" name="Уравнение" r:id="rId16" imgW="203040" imgH="164880" progId="Equation.3">
                      <p:embed/>
                    </p:oleObj>
                  </mc:Choice>
                  <mc:Fallback>
                    <p:oleObj name="Уравнение" r:id="rId16" imgW="203040" imgH="1648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7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54923" y="3542648"/>
                            <a:ext cx="481012" cy="388937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9" name="Объект 28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85226663"/>
                  </p:ext>
                </p:extLst>
              </p:nvPr>
            </p:nvGraphicFramePr>
            <p:xfrm>
              <a:off x="6435273" y="3512485"/>
              <a:ext cx="271462" cy="4191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6631" name="Уравнение" r:id="rId18" imgW="114120" imgH="177480" progId="Equation.3">
                      <p:embed/>
                    </p:oleObj>
                  </mc:Choice>
                  <mc:Fallback>
                    <p:oleObj name="Уравнение" r:id="rId18" imgW="114120" imgH="1774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435273" y="3512485"/>
                            <a:ext cx="271462" cy="419100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0" name="Объект 29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38167660"/>
                  </p:ext>
                </p:extLst>
              </p:nvPr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6632" name="Уравнение" r:id="rId20" imgW="126720" imgH="139680" progId="Equation.3">
                      <p:embed/>
                    </p:oleObj>
                  </mc:Choice>
                  <mc:Fallback>
                    <p:oleObj name="Уравнение" r:id="rId20" imgW="12672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462838" y="3459163"/>
                            <a:ext cx="300037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1" name="Объект 3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0383534"/>
                  </p:ext>
                </p:extLst>
              </p:nvPr>
            </p:nvGraphicFramePr>
            <p:xfrm>
              <a:off x="5657059" y="3083070"/>
              <a:ext cx="300037" cy="1793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6633" name="Уравнение" r:id="rId22" imgW="126720" imgH="75960" progId="Equation.3">
                      <p:embed/>
                    </p:oleObj>
                  </mc:Choice>
                  <mc:Fallback>
                    <p:oleObj name="Уравнение" r:id="rId22" imgW="126720" imgH="7596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3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657059" y="3083070"/>
                            <a:ext cx="300037" cy="179388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2" name="Объект 31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11143748"/>
                  </p:ext>
                </p:extLst>
              </p:nvPr>
            </p:nvGraphicFramePr>
            <p:xfrm>
              <a:off x="4439465" y="3049921"/>
              <a:ext cx="331788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6634" name="Уравнение" r:id="rId24" imgW="139680" imgH="139680" progId="Equation.3">
                      <p:embed/>
                    </p:oleObj>
                  </mc:Choice>
                  <mc:Fallback>
                    <p:oleObj name="Уравнение" r:id="rId24" imgW="13968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5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439465" y="3049921"/>
                            <a:ext cx="331788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3" name="Объект 32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08388064"/>
                  </p:ext>
                </p:extLst>
              </p:nvPr>
            </p:nvGraphicFramePr>
            <p:xfrm>
              <a:off x="6973881" y="3018836"/>
              <a:ext cx="331788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6635" name="Уравнение" r:id="rId26" imgW="139680" imgH="139680" progId="Equation.3">
                      <p:embed/>
                    </p:oleObj>
                  </mc:Choice>
                  <mc:Fallback>
                    <p:oleObj name="Уравнение" r:id="rId26" imgW="13968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5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973881" y="3018836"/>
                            <a:ext cx="331788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3" name="Дуга 12"/>
              <p:cNvSpPr/>
              <p:nvPr/>
            </p:nvSpPr>
            <p:spPr>
              <a:xfrm>
                <a:off x="5044068" y="3018836"/>
                <a:ext cx="1543888" cy="981012"/>
              </a:xfrm>
              <a:prstGeom prst="arc">
                <a:avLst>
                  <a:gd name="adj1" fmla="val 1131563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Дуга 33"/>
              <p:cNvSpPr/>
              <p:nvPr/>
            </p:nvSpPr>
            <p:spPr>
              <a:xfrm>
                <a:off x="3545538" y="2999454"/>
                <a:ext cx="1543887" cy="981012"/>
              </a:xfrm>
              <a:prstGeom prst="arc">
                <a:avLst>
                  <a:gd name="adj1" fmla="val 16185498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Дуга 34"/>
              <p:cNvSpPr/>
              <p:nvPr/>
            </p:nvSpPr>
            <p:spPr>
              <a:xfrm flipH="1">
                <a:off x="6560224" y="2999454"/>
                <a:ext cx="1543887" cy="981012"/>
              </a:xfrm>
              <a:prstGeom prst="arc">
                <a:avLst>
                  <a:gd name="adj1" fmla="val 1540644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6512699" y="3368040"/>
                <a:ext cx="116610" cy="1219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5002332" y="3368040"/>
                <a:ext cx="116610" cy="1219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7015886"/>
              </p:ext>
            </p:extLst>
          </p:nvPr>
        </p:nvGraphicFramePr>
        <p:xfrm>
          <a:off x="611070" y="1764317"/>
          <a:ext cx="4729163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36" name="Уравнение" r:id="rId27" imgW="2095200" imgH="228600" progId="Equation.3">
                  <p:embed/>
                </p:oleObj>
              </mc:Choice>
              <mc:Fallback>
                <p:oleObj name="Уравнение" r:id="rId27" imgW="20952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070" y="1764317"/>
                        <a:ext cx="4729163" cy="514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Объект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8886311"/>
              </p:ext>
            </p:extLst>
          </p:nvPr>
        </p:nvGraphicFramePr>
        <p:xfrm>
          <a:off x="596712" y="4149934"/>
          <a:ext cx="3390900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637" name="Уравнение" r:id="rId29" imgW="1434960" imgH="215640" progId="Equation.3">
                  <p:embed/>
                </p:oleObj>
              </mc:Choice>
              <mc:Fallback>
                <p:oleObj name="Уравнение" r:id="rId29" imgW="14349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712" y="4149934"/>
                        <a:ext cx="3390900" cy="506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4897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0678891"/>
              </p:ext>
            </p:extLst>
          </p:nvPr>
        </p:nvGraphicFramePr>
        <p:xfrm>
          <a:off x="4579748" y="-16690"/>
          <a:ext cx="2175065" cy="9801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22" name="Уравнение" r:id="rId4" imgW="952200" imgH="431640" progId="Equation.3">
                  <p:embed/>
                </p:oleObj>
              </mc:Choice>
              <mc:Fallback>
                <p:oleObj name="Уравнение" r:id="rId4" imgW="95220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748" y="-16690"/>
                        <a:ext cx="2175065" cy="9801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936882"/>
            <a:ext cx="20550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8049" y="149223"/>
            <a:ext cx="3893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неравенство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8189486"/>
              </p:ext>
            </p:extLst>
          </p:nvPr>
        </p:nvGraphicFramePr>
        <p:xfrm>
          <a:off x="6044671" y="2639368"/>
          <a:ext cx="3049587" cy="261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23" name="Уравнение" r:id="rId6" imgW="1333440" imgH="1143000" progId="Equation.3">
                  <p:embed/>
                </p:oleObj>
              </mc:Choice>
              <mc:Fallback>
                <p:oleObj name="Уравнение" r:id="rId6" imgW="1333440" imgH="1143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4671" y="2639368"/>
                        <a:ext cx="3049587" cy="26130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3330745"/>
              </p:ext>
            </p:extLst>
          </p:nvPr>
        </p:nvGraphicFramePr>
        <p:xfrm>
          <a:off x="596986" y="1034983"/>
          <a:ext cx="6529387" cy="92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24" name="Уравнение" r:id="rId8" imgW="3035160" imgH="431640" progId="Equation.3">
                  <p:embed/>
                </p:oleObj>
              </mc:Choice>
              <mc:Fallback>
                <p:oleObj name="Уравнение" r:id="rId8" imgW="30351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986" y="1034983"/>
                        <a:ext cx="6529387" cy="9255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4182547"/>
              </p:ext>
            </p:extLst>
          </p:nvPr>
        </p:nvGraphicFramePr>
        <p:xfrm>
          <a:off x="6044671" y="2143702"/>
          <a:ext cx="2033587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25" name="Уравнение" r:id="rId10" imgW="888840" imgH="203040" progId="Equation.3">
                  <p:embed/>
                </p:oleObj>
              </mc:Choice>
              <mc:Fallback>
                <p:oleObj name="Уравнение" r:id="rId10" imgW="8888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4671" y="2143702"/>
                        <a:ext cx="2033587" cy="461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0361196"/>
              </p:ext>
            </p:extLst>
          </p:nvPr>
        </p:nvGraphicFramePr>
        <p:xfrm>
          <a:off x="610069" y="2400449"/>
          <a:ext cx="2100262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26" name="Уравнение" r:id="rId12" imgW="888840" imgH="203040" progId="Equation.3">
                  <p:embed/>
                </p:oleObj>
              </mc:Choice>
              <mc:Fallback>
                <p:oleObj name="Уравнение" r:id="rId12" imgW="8888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069" y="2400449"/>
                        <a:ext cx="2100262" cy="4778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0987100"/>
              </p:ext>
            </p:extLst>
          </p:nvPr>
        </p:nvGraphicFramePr>
        <p:xfrm>
          <a:off x="596712" y="1771421"/>
          <a:ext cx="4479925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27" name="Уравнение" r:id="rId14" imgW="2082600" imgH="241200" progId="Equation.3">
                  <p:embed/>
                </p:oleObj>
              </mc:Choice>
              <mc:Fallback>
                <p:oleObj name="Уравнение" r:id="rId14" imgW="20826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712" y="1771421"/>
                        <a:ext cx="4479925" cy="5159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-79706" y="3130158"/>
            <a:ext cx="4558573" cy="1000394"/>
            <a:chOff x="-79706" y="3130158"/>
            <a:chExt cx="4558573" cy="1000394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-79706" y="3130158"/>
              <a:ext cx="4558573" cy="1000394"/>
              <a:chOff x="3545538" y="2999454"/>
              <a:chExt cx="4558573" cy="1000394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5037897" y="3423233"/>
                <a:ext cx="1550058" cy="252653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6" name="Прямая со стрелкой 5"/>
              <p:cNvCxnSpPr/>
              <p:nvPr/>
            </p:nvCxnSpPr>
            <p:spPr>
              <a:xfrm>
                <a:off x="4343400" y="3429000"/>
                <a:ext cx="321733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28" name="Объект 2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89307482"/>
                  </p:ext>
                </p:extLst>
              </p:nvPr>
            </p:nvGraphicFramePr>
            <p:xfrm>
              <a:off x="4501544" y="3484034"/>
              <a:ext cx="942334" cy="48324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7628" name="Уравнение" r:id="rId16" imgW="419040" imgH="215640" progId="Equation.3">
                      <p:embed/>
                    </p:oleObj>
                  </mc:Choice>
                  <mc:Fallback>
                    <p:oleObj name="Уравнение" r:id="rId16" imgW="419040" imgH="21564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7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501544" y="3484034"/>
                            <a:ext cx="942334" cy="483248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0" name="Объект 29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38167660"/>
                  </p:ext>
                </p:extLst>
              </p:nvPr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7629" name="Уравнение" r:id="rId18" imgW="126720" imgH="139680" progId="Equation.3">
                      <p:embed/>
                    </p:oleObj>
                  </mc:Choice>
                  <mc:Fallback>
                    <p:oleObj name="Уравнение" r:id="rId18" imgW="12672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462838" y="3459163"/>
                            <a:ext cx="300037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1" name="Объект 3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0383534"/>
                  </p:ext>
                </p:extLst>
              </p:nvPr>
            </p:nvGraphicFramePr>
            <p:xfrm>
              <a:off x="5657059" y="3083070"/>
              <a:ext cx="300037" cy="1793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7630" name="Уравнение" r:id="rId20" imgW="126720" imgH="75960" progId="Equation.3">
                      <p:embed/>
                    </p:oleObj>
                  </mc:Choice>
                  <mc:Fallback>
                    <p:oleObj name="Уравнение" r:id="rId20" imgW="126720" imgH="7596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657059" y="3083070"/>
                            <a:ext cx="300037" cy="179388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2" name="Объект 31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11143748"/>
                  </p:ext>
                </p:extLst>
              </p:nvPr>
            </p:nvGraphicFramePr>
            <p:xfrm>
              <a:off x="4439465" y="3049921"/>
              <a:ext cx="331788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7631" name="Уравнение" r:id="rId22" imgW="139680" imgH="139680" progId="Equation.3">
                      <p:embed/>
                    </p:oleObj>
                  </mc:Choice>
                  <mc:Fallback>
                    <p:oleObj name="Уравнение" r:id="rId22" imgW="13968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3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439465" y="3049921"/>
                            <a:ext cx="331788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3" name="Объект 32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08388064"/>
                  </p:ext>
                </p:extLst>
              </p:nvPr>
            </p:nvGraphicFramePr>
            <p:xfrm>
              <a:off x="6973881" y="3018836"/>
              <a:ext cx="331788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7632" name="Уравнение" r:id="rId24" imgW="139680" imgH="139680" progId="Equation.3">
                      <p:embed/>
                    </p:oleObj>
                  </mc:Choice>
                  <mc:Fallback>
                    <p:oleObj name="Уравнение" r:id="rId24" imgW="13968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3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973881" y="3018836"/>
                            <a:ext cx="331788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3" name="Дуга 12"/>
              <p:cNvSpPr/>
              <p:nvPr/>
            </p:nvSpPr>
            <p:spPr>
              <a:xfrm>
                <a:off x="5044068" y="3018836"/>
                <a:ext cx="1543888" cy="981012"/>
              </a:xfrm>
              <a:prstGeom prst="arc">
                <a:avLst>
                  <a:gd name="adj1" fmla="val 1131563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Дуга 33"/>
              <p:cNvSpPr/>
              <p:nvPr/>
            </p:nvSpPr>
            <p:spPr>
              <a:xfrm>
                <a:off x="3545538" y="2999454"/>
                <a:ext cx="1543887" cy="981012"/>
              </a:xfrm>
              <a:prstGeom prst="arc">
                <a:avLst>
                  <a:gd name="adj1" fmla="val 16185498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Дуга 34"/>
              <p:cNvSpPr/>
              <p:nvPr/>
            </p:nvSpPr>
            <p:spPr>
              <a:xfrm flipH="1">
                <a:off x="6560224" y="2999454"/>
                <a:ext cx="1543887" cy="981012"/>
              </a:xfrm>
              <a:prstGeom prst="arc">
                <a:avLst>
                  <a:gd name="adj1" fmla="val 1540644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6512699" y="3368040"/>
                <a:ext cx="116610" cy="1219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5002332" y="3368040"/>
                <a:ext cx="116610" cy="1219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aphicFrame>
          <p:nvGraphicFramePr>
            <p:cNvPr id="39" name="Объект 3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3290564"/>
                </p:ext>
              </p:extLst>
            </p:nvPr>
          </p:nvGraphicFramePr>
          <p:xfrm>
            <a:off x="2545430" y="3604250"/>
            <a:ext cx="942334" cy="4832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7633" name="Уравнение" r:id="rId25" imgW="419040" imgH="215640" progId="Equation.3">
                    <p:embed/>
                  </p:oleObj>
                </mc:Choice>
                <mc:Fallback>
                  <p:oleObj name="Уравнение" r:id="rId25" imgW="419040" imgH="21564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45430" y="3604250"/>
                          <a:ext cx="942334" cy="48324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0" name="Объект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793086"/>
              </p:ext>
            </p:extLst>
          </p:nvPr>
        </p:nvGraphicFramePr>
        <p:xfrm>
          <a:off x="728099" y="4363041"/>
          <a:ext cx="2760663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34" name="Уравнение" r:id="rId27" imgW="1168200" imgH="241200" progId="Equation.3">
                  <p:embed/>
                </p:oleObj>
              </mc:Choice>
              <mc:Fallback>
                <p:oleObj name="Уравнение" r:id="rId27" imgW="11682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099" y="4363041"/>
                        <a:ext cx="2760663" cy="5667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0856218"/>
              </p:ext>
            </p:extLst>
          </p:nvPr>
        </p:nvGraphicFramePr>
        <p:xfrm>
          <a:off x="2419350" y="5376863"/>
          <a:ext cx="4305300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35" name="Уравнение" r:id="rId29" imgW="1879560" imgH="241200" progId="Equation.3">
                  <p:embed/>
                </p:oleObj>
              </mc:Choice>
              <mc:Fallback>
                <p:oleObj name="Уравнение" r:id="rId29" imgW="18795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9350" y="5376863"/>
                        <a:ext cx="4305300" cy="552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757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8858391"/>
              </p:ext>
            </p:extLst>
          </p:nvPr>
        </p:nvGraphicFramePr>
        <p:xfrm>
          <a:off x="4572000" y="149223"/>
          <a:ext cx="2813050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61" name="Уравнение" r:id="rId4" imgW="1231560" imgH="241200" progId="Equation.3">
                  <p:embed/>
                </p:oleObj>
              </mc:Choice>
              <mc:Fallback>
                <p:oleObj name="Уравнение" r:id="rId4" imgW="12315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49223"/>
                        <a:ext cx="2813050" cy="5476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78049" y="149223"/>
            <a:ext cx="3893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неравенство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-79706" y="3130158"/>
            <a:ext cx="4558573" cy="1000394"/>
            <a:chOff x="-79706" y="3130158"/>
            <a:chExt cx="4558573" cy="1000394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-79706" y="3130158"/>
              <a:ext cx="4558573" cy="1000394"/>
              <a:chOff x="3545538" y="2999454"/>
              <a:chExt cx="4558573" cy="1000394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5037897" y="3423233"/>
                <a:ext cx="1550058" cy="252653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6" name="Прямая со стрелкой 5"/>
              <p:cNvCxnSpPr/>
              <p:nvPr/>
            </p:nvCxnSpPr>
            <p:spPr>
              <a:xfrm>
                <a:off x="4343400" y="3429000"/>
                <a:ext cx="321733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28" name="Объект 2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643899923"/>
                  </p:ext>
                </p:extLst>
              </p:nvPr>
            </p:nvGraphicFramePr>
            <p:xfrm>
              <a:off x="4916324" y="3529540"/>
              <a:ext cx="285750" cy="3698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8662" name="Уравнение" r:id="rId6" imgW="126720" imgH="164880" progId="Equation.3">
                      <p:embed/>
                    </p:oleObj>
                  </mc:Choice>
                  <mc:Fallback>
                    <p:oleObj name="Уравнение" r:id="rId6" imgW="126720" imgH="1648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916324" y="3529540"/>
                            <a:ext cx="285750" cy="369888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0" name="Объект 29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38167660"/>
                  </p:ext>
                </p:extLst>
              </p:nvPr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8663" name="Уравнение" r:id="rId8" imgW="126720" imgH="139680" progId="Equation.3">
                      <p:embed/>
                    </p:oleObj>
                  </mc:Choice>
                  <mc:Fallback>
                    <p:oleObj name="Уравнение" r:id="rId8" imgW="12672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462838" y="3459163"/>
                            <a:ext cx="300037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1" name="Объект 3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0383534"/>
                  </p:ext>
                </p:extLst>
              </p:nvPr>
            </p:nvGraphicFramePr>
            <p:xfrm>
              <a:off x="5657059" y="3083070"/>
              <a:ext cx="300037" cy="1793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8664" name="Уравнение" r:id="rId10" imgW="126720" imgH="75960" progId="Equation.3">
                      <p:embed/>
                    </p:oleObj>
                  </mc:Choice>
                  <mc:Fallback>
                    <p:oleObj name="Уравнение" r:id="rId10" imgW="126720" imgH="7596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657059" y="3083070"/>
                            <a:ext cx="300037" cy="179388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2" name="Объект 31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11143748"/>
                  </p:ext>
                </p:extLst>
              </p:nvPr>
            </p:nvGraphicFramePr>
            <p:xfrm>
              <a:off x="4439465" y="3049921"/>
              <a:ext cx="331788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8665" name="Уравнение" r:id="rId12" imgW="139680" imgH="139680" progId="Equation.3">
                      <p:embed/>
                    </p:oleObj>
                  </mc:Choice>
                  <mc:Fallback>
                    <p:oleObj name="Уравнение" r:id="rId12" imgW="13968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3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439465" y="3049921"/>
                            <a:ext cx="331788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3" name="Объект 32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08388064"/>
                  </p:ext>
                </p:extLst>
              </p:nvPr>
            </p:nvGraphicFramePr>
            <p:xfrm>
              <a:off x="6973881" y="3018836"/>
              <a:ext cx="331788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8666" name="Уравнение" r:id="rId14" imgW="139680" imgH="139680" progId="Equation.3">
                      <p:embed/>
                    </p:oleObj>
                  </mc:Choice>
                  <mc:Fallback>
                    <p:oleObj name="Уравнение" r:id="rId14" imgW="13968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3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973881" y="3018836"/>
                            <a:ext cx="331788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3" name="Дуга 12"/>
              <p:cNvSpPr/>
              <p:nvPr/>
            </p:nvSpPr>
            <p:spPr>
              <a:xfrm>
                <a:off x="5044068" y="3018836"/>
                <a:ext cx="1543888" cy="981012"/>
              </a:xfrm>
              <a:prstGeom prst="arc">
                <a:avLst>
                  <a:gd name="adj1" fmla="val 1131563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Дуга 33"/>
              <p:cNvSpPr/>
              <p:nvPr/>
            </p:nvSpPr>
            <p:spPr>
              <a:xfrm>
                <a:off x="3545538" y="2999454"/>
                <a:ext cx="1543887" cy="981012"/>
              </a:xfrm>
              <a:prstGeom prst="arc">
                <a:avLst>
                  <a:gd name="adj1" fmla="val 16185498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Дуга 34"/>
              <p:cNvSpPr/>
              <p:nvPr/>
            </p:nvSpPr>
            <p:spPr>
              <a:xfrm flipH="1">
                <a:off x="6560224" y="2999454"/>
                <a:ext cx="1543887" cy="981012"/>
              </a:xfrm>
              <a:prstGeom prst="arc">
                <a:avLst>
                  <a:gd name="adj1" fmla="val 1540644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Овал 26"/>
              <p:cNvSpPr/>
              <p:nvPr/>
            </p:nvSpPr>
            <p:spPr>
              <a:xfrm>
                <a:off x="6512699" y="3368040"/>
                <a:ext cx="116610" cy="1219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5002332" y="3368040"/>
                <a:ext cx="116610" cy="12192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aphicFrame>
          <p:nvGraphicFramePr>
            <p:cNvPr id="39" name="Объект 3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87692829"/>
                </p:ext>
              </p:extLst>
            </p:nvPr>
          </p:nvGraphicFramePr>
          <p:xfrm>
            <a:off x="2516188" y="3590925"/>
            <a:ext cx="1000125" cy="5111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8667" name="Уравнение" r:id="rId15" imgW="444240" imgH="228600" progId="Equation.3">
                    <p:embed/>
                  </p:oleObj>
                </mc:Choice>
                <mc:Fallback>
                  <p:oleObj name="Уравнение" r:id="rId15" imgW="444240" imgH="228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16188" y="3590925"/>
                          <a:ext cx="1000125" cy="51117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0" name="Объект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2789473"/>
              </p:ext>
            </p:extLst>
          </p:nvPr>
        </p:nvGraphicFramePr>
        <p:xfrm>
          <a:off x="1058863" y="4362450"/>
          <a:ext cx="2100262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68" name="Уравнение" r:id="rId17" imgW="888840" imgH="241200" progId="Equation.3">
                  <p:embed/>
                </p:oleObj>
              </mc:Choice>
              <mc:Fallback>
                <p:oleObj name="Уравнение" r:id="rId17" imgW="8888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8863" y="4362450"/>
                        <a:ext cx="2100262" cy="5667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6461432"/>
              </p:ext>
            </p:extLst>
          </p:nvPr>
        </p:nvGraphicFramePr>
        <p:xfrm>
          <a:off x="2738438" y="5376863"/>
          <a:ext cx="3665537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69" name="Уравнение" r:id="rId19" imgW="1600200" imgH="241200" progId="Equation.3">
                  <p:embed/>
                </p:oleObj>
              </mc:Choice>
              <mc:Fallback>
                <p:oleObj name="Уравнение" r:id="rId19" imgW="16002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8438" y="5376863"/>
                        <a:ext cx="3665537" cy="552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6683672"/>
              </p:ext>
            </p:extLst>
          </p:nvPr>
        </p:nvGraphicFramePr>
        <p:xfrm>
          <a:off x="636588" y="1147763"/>
          <a:ext cx="266382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70" name="Уравнение" r:id="rId21" imgW="1206360" imgH="241200" progId="Equation.3">
                  <p:embed/>
                </p:oleObj>
              </mc:Choice>
              <mc:Fallback>
                <p:oleObj name="Уравнение" r:id="rId21" imgW="1206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88" y="1147763"/>
                        <a:ext cx="2663825" cy="530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Объект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870350"/>
              </p:ext>
            </p:extLst>
          </p:nvPr>
        </p:nvGraphicFramePr>
        <p:xfrm>
          <a:off x="610069" y="1655052"/>
          <a:ext cx="3112455" cy="5294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71" name="Уравнение" r:id="rId23" imgW="1409400" imgH="241200" progId="Equation.3">
                  <p:embed/>
                </p:oleObj>
              </mc:Choice>
              <mc:Fallback>
                <p:oleObj name="Уравнение" r:id="rId23" imgW="14094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069" y="1655052"/>
                        <a:ext cx="3112455" cy="52948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Объект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0283171"/>
              </p:ext>
            </p:extLst>
          </p:nvPr>
        </p:nvGraphicFramePr>
        <p:xfrm>
          <a:off x="600305" y="2161385"/>
          <a:ext cx="2916008" cy="5294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72" name="Уравнение" r:id="rId25" imgW="1320480" imgH="241200" progId="Equation.3">
                  <p:embed/>
                </p:oleObj>
              </mc:Choice>
              <mc:Fallback>
                <p:oleObj name="Уравнение" r:id="rId25" imgW="13204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305" y="2161385"/>
                        <a:ext cx="2916008" cy="52948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Объект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2749639"/>
              </p:ext>
            </p:extLst>
          </p:nvPr>
        </p:nvGraphicFramePr>
        <p:xfrm>
          <a:off x="5862637" y="2161386"/>
          <a:ext cx="2857769" cy="514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73" name="Уравнение" r:id="rId27" imgW="1333440" imgH="241200" progId="Equation.3">
                  <p:embed/>
                </p:oleObj>
              </mc:Choice>
              <mc:Fallback>
                <p:oleObj name="Уравнение" r:id="rId27" imgW="13334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2637" y="2161386"/>
                        <a:ext cx="2857769" cy="5140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Объект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0682919"/>
              </p:ext>
            </p:extLst>
          </p:nvPr>
        </p:nvGraphicFramePr>
        <p:xfrm>
          <a:off x="5862638" y="3893629"/>
          <a:ext cx="1689630" cy="10906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74" name="Уравнение" r:id="rId29" imgW="787320" imgH="507960" progId="Equation.3">
                  <p:embed/>
                </p:oleObj>
              </mc:Choice>
              <mc:Fallback>
                <p:oleObj name="Уравнение" r:id="rId29" imgW="78732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2638" y="3893629"/>
                        <a:ext cx="1689630" cy="10906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Объект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731911"/>
              </p:ext>
            </p:extLst>
          </p:nvPr>
        </p:nvGraphicFramePr>
        <p:xfrm>
          <a:off x="5862637" y="2679191"/>
          <a:ext cx="2126193" cy="10906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675" name="Уравнение" r:id="rId31" imgW="990360" imgH="507960" progId="Equation.3">
                  <p:embed/>
                </p:oleObj>
              </mc:Choice>
              <mc:Fallback>
                <p:oleObj name="Уравнение" r:id="rId31" imgW="99036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2637" y="2679191"/>
                        <a:ext cx="2126193" cy="10906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197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9687058"/>
              </p:ext>
            </p:extLst>
          </p:nvPr>
        </p:nvGraphicFramePr>
        <p:xfrm>
          <a:off x="5873711" y="31999"/>
          <a:ext cx="2463800" cy="155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63" name="Уравнение" r:id="rId4" imgW="1079280" imgH="685800" progId="Equation.3">
                  <p:embed/>
                </p:oleObj>
              </mc:Choice>
              <mc:Fallback>
                <p:oleObj name="Уравнение" r:id="rId4" imgW="1079280" imgH="685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3711" y="31999"/>
                        <a:ext cx="2463800" cy="15573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92237" y="158734"/>
            <a:ext cx="5013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неравенств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754986"/>
              </p:ext>
            </p:extLst>
          </p:nvPr>
        </p:nvGraphicFramePr>
        <p:xfrm>
          <a:off x="2986088" y="5927725"/>
          <a:ext cx="3170237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64" name="Уравнение" r:id="rId6" imgW="1384200" imgH="203040" progId="Equation.3">
                  <p:embed/>
                </p:oleObj>
              </mc:Choice>
              <mc:Fallback>
                <p:oleObj name="Уравнение" r:id="rId6" imgW="13842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6088" y="5927725"/>
                        <a:ext cx="3170237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7614764"/>
              </p:ext>
            </p:extLst>
          </p:nvPr>
        </p:nvGraphicFramePr>
        <p:xfrm>
          <a:off x="608012" y="1116657"/>
          <a:ext cx="2551113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65" name="Уравнение" r:id="rId8" imgW="1117440" imgH="431640" progId="Equation.3">
                  <p:embed/>
                </p:oleObj>
              </mc:Choice>
              <mc:Fallback>
                <p:oleObj name="Уравнение" r:id="rId8" imgW="111744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012" y="1116657"/>
                        <a:ext cx="2551113" cy="981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Объект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6218728"/>
              </p:ext>
            </p:extLst>
          </p:nvPr>
        </p:nvGraphicFramePr>
        <p:xfrm>
          <a:off x="608012" y="2181177"/>
          <a:ext cx="726757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66" name="Уравнение" r:id="rId10" imgW="3377880" imgH="241200" progId="Equation.3">
                  <p:embed/>
                </p:oleObj>
              </mc:Choice>
              <mc:Fallback>
                <p:oleObj name="Уравнение" r:id="rId10" imgW="33778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012" y="2181177"/>
                        <a:ext cx="7267575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Объект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4150510"/>
              </p:ext>
            </p:extLst>
          </p:nvPr>
        </p:nvGraphicFramePr>
        <p:xfrm>
          <a:off x="608012" y="2741298"/>
          <a:ext cx="6940550" cy="92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67" name="Уравнение" r:id="rId12" imgW="3225600" imgH="431640" progId="Equation.3">
                  <p:embed/>
                </p:oleObj>
              </mc:Choice>
              <mc:Fallback>
                <p:oleObj name="Уравнение" r:id="rId12" imgW="322560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012" y="2741298"/>
                        <a:ext cx="6940550" cy="9255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Объект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1572713"/>
              </p:ext>
            </p:extLst>
          </p:nvPr>
        </p:nvGraphicFramePr>
        <p:xfrm>
          <a:off x="608012" y="3709406"/>
          <a:ext cx="2846388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68" name="Уравнение" r:id="rId14" imgW="1320480" imgH="203040" progId="Equation.3">
                  <p:embed/>
                </p:oleObj>
              </mc:Choice>
              <mc:Fallback>
                <p:oleObj name="Уравнение" r:id="rId14" imgW="13204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012" y="3709406"/>
                        <a:ext cx="2846388" cy="4365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Объект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5586321"/>
              </p:ext>
            </p:extLst>
          </p:nvPr>
        </p:nvGraphicFramePr>
        <p:xfrm>
          <a:off x="608012" y="4420658"/>
          <a:ext cx="2695575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69" name="Уравнение" r:id="rId16" imgW="1180800" imgH="215640" progId="Equation.3">
                  <p:embed/>
                </p:oleObj>
              </mc:Choice>
              <mc:Fallback>
                <p:oleObj name="Уравнение" r:id="rId16" imgW="11808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012" y="4420658"/>
                        <a:ext cx="2695575" cy="4905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Объект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4379164"/>
              </p:ext>
            </p:extLst>
          </p:nvPr>
        </p:nvGraphicFramePr>
        <p:xfrm>
          <a:off x="831889" y="4908277"/>
          <a:ext cx="2492375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70" name="Уравнение" r:id="rId18" imgW="1091880" imgH="177480" progId="Equation.3">
                  <p:embed/>
                </p:oleObj>
              </mc:Choice>
              <mc:Fallback>
                <p:oleObj name="Уравнение" r:id="rId18" imgW="109188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889" y="4908277"/>
                        <a:ext cx="2492375" cy="403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Объект 5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1621267"/>
              </p:ext>
            </p:extLst>
          </p:nvPr>
        </p:nvGraphicFramePr>
        <p:xfrm>
          <a:off x="844324" y="5311502"/>
          <a:ext cx="1390650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71" name="Уравнение" r:id="rId20" imgW="609480" imgH="177480" progId="Equation.3">
                  <p:embed/>
                </p:oleObj>
              </mc:Choice>
              <mc:Fallback>
                <p:oleObj name="Уравнение" r:id="rId20" imgW="60948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4324" y="5311502"/>
                        <a:ext cx="1390650" cy="403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Объект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2820259"/>
              </p:ext>
            </p:extLst>
          </p:nvPr>
        </p:nvGraphicFramePr>
        <p:xfrm>
          <a:off x="1081973" y="5670585"/>
          <a:ext cx="1042987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72" name="Уравнение" r:id="rId22" imgW="457200" imgH="177480" progId="Equation.3">
                  <p:embed/>
                </p:oleObj>
              </mc:Choice>
              <mc:Fallback>
                <p:oleObj name="Уравнение" r:id="rId22" imgW="45720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1973" y="5670585"/>
                        <a:ext cx="1042987" cy="403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Объект 5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7184105"/>
              </p:ext>
            </p:extLst>
          </p:nvPr>
        </p:nvGraphicFramePr>
        <p:xfrm>
          <a:off x="4578085" y="3452770"/>
          <a:ext cx="1681163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73" name="Уравнение" r:id="rId24" imgW="736560" imgH="457200" progId="Equation.3">
                  <p:embed/>
                </p:oleObj>
              </mc:Choice>
              <mc:Fallback>
                <p:oleObj name="Уравнение" r:id="rId24" imgW="7365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8085" y="3452770"/>
                        <a:ext cx="1681163" cy="1039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Группа 7"/>
          <p:cNvGrpSpPr/>
          <p:nvPr/>
        </p:nvGrpSpPr>
        <p:grpSpPr>
          <a:xfrm>
            <a:off x="5547661" y="4550054"/>
            <a:ext cx="3419475" cy="761448"/>
            <a:chOff x="5039661" y="4998002"/>
            <a:chExt cx="3419475" cy="761448"/>
          </a:xfrm>
        </p:grpSpPr>
        <p:sp>
          <p:nvSpPr>
            <p:cNvPr id="69" name="Прямоугольник 68"/>
            <p:cNvSpPr/>
            <p:nvPr/>
          </p:nvSpPr>
          <p:spPr>
            <a:xfrm>
              <a:off x="5756898" y="4998002"/>
              <a:ext cx="2402201" cy="252653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4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5" name="Группа 54"/>
            <p:cNvGrpSpPr/>
            <p:nvPr/>
          </p:nvGrpSpPr>
          <p:grpSpPr>
            <a:xfrm>
              <a:off x="5039661" y="5181438"/>
              <a:ext cx="3419475" cy="578012"/>
              <a:chOff x="4343400" y="3368040"/>
              <a:chExt cx="3419475" cy="578012"/>
            </a:xfrm>
          </p:grpSpPr>
          <p:sp>
            <p:nvSpPr>
              <p:cNvPr id="56" name="Прямоугольник 55"/>
              <p:cNvSpPr/>
              <p:nvPr/>
            </p:nvSpPr>
            <p:spPr>
              <a:xfrm>
                <a:off x="4343400" y="3429631"/>
                <a:ext cx="2244555" cy="252653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57" name="Прямая со стрелкой 56"/>
              <p:cNvCxnSpPr/>
              <p:nvPr/>
            </p:nvCxnSpPr>
            <p:spPr>
              <a:xfrm>
                <a:off x="4343400" y="3429000"/>
                <a:ext cx="321733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58" name="Объект 5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23751849"/>
                  </p:ext>
                </p:extLst>
              </p:nvPr>
            </p:nvGraphicFramePr>
            <p:xfrm>
              <a:off x="4725052" y="3528540"/>
              <a:ext cx="541337" cy="4175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9674" name="Уравнение" r:id="rId26" imgW="228600" imgH="177480" progId="Equation.3">
                      <p:embed/>
                    </p:oleObj>
                  </mc:Choice>
                  <mc:Fallback>
                    <p:oleObj name="Уравнение" r:id="rId26" imgW="228600" imgH="1774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7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25052" y="3528540"/>
                            <a:ext cx="541337" cy="4175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9" name="Объект 58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83265663"/>
                  </p:ext>
                </p:extLst>
              </p:nvPr>
            </p:nvGraphicFramePr>
            <p:xfrm>
              <a:off x="6420502" y="3526952"/>
              <a:ext cx="301625" cy="3905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9675" name="Уравнение" r:id="rId28" imgW="126720" imgH="164880" progId="Equation.3">
                      <p:embed/>
                    </p:oleObj>
                  </mc:Choice>
                  <mc:Fallback>
                    <p:oleObj name="Уравнение" r:id="rId28" imgW="126720" imgH="1648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420502" y="3526952"/>
                            <a:ext cx="301625" cy="390525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60" name="Объект 59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15578315"/>
                  </p:ext>
                </p:extLst>
              </p:nvPr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29676" name="Уравнение" r:id="rId30" imgW="126720" imgH="139680" progId="Equation.3">
                      <p:embed/>
                    </p:oleObj>
                  </mc:Choice>
                  <mc:Fallback>
                    <p:oleObj name="Уравнение" r:id="rId30" imgW="12672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3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462838" y="3459163"/>
                            <a:ext cx="300037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7" name="Овал 66"/>
              <p:cNvSpPr/>
              <p:nvPr/>
            </p:nvSpPr>
            <p:spPr>
              <a:xfrm>
                <a:off x="6512699" y="3368040"/>
                <a:ext cx="116610" cy="12192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Овал 67"/>
              <p:cNvSpPr/>
              <p:nvPr/>
            </p:nvSpPr>
            <p:spPr>
              <a:xfrm>
                <a:off x="5002332" y="3368040"/>
                <a:ext cx="116610" cy="12192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aphicFrame>
        <p:nvGraphicFramePr>
          <p:cNvPr id="70" name="Объект 6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4260239"/>
              </p:ext>
            </p:extLst>
          </p:nvPr>
        </p:nvGraphicFramePr>
        <p:xfrm>
          <a:off x="6089508" y="5282927"/>
          <a:ext cx="158908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77" name="Уравнение" r:id="rId32" imgW="672840" imgH="215640" progId="Equation.3">
                  <p:embed/>
                </p:oleObj>
              </mc:Choice>
              <mc:Fallback>
                <p:oleObj name="Уравнение" r:id="rId32" imgW="6728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9508" y="5282927"/>
                        <a:ext cx="1589087" cy="508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694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6367990"/>
              </p:ext>
            </p:extLst>
          </p:nvPr>
        </p:nvGraphicFramePr>
        <p:xfrm>
          <a:off x="4572000" y="149223"/>
          <a:ext cx="287020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06" name="Уравнение" r:id="rId4" imgW="1257120" imgH="241200" progId="Equation.3">
                  <p:embed/>
                </p:oleObj>
              </mc:Choice>
              <mc:Fallback>
                <p:oleObj name="Уравнение" r:id="rId4" imgW="12571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49223"/>
                        <a:ext cx="2870200" cy="5476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78049" y="149223"/>
            <a:ext cx="3893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неравенство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79870" y="661039"/>
            <a:ext cx="3147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способ</a:t>
            </a:r>
            <a:endParaRPr lang="ru-RU" sz="2800" i="1" u="sng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5204951"/>
              </p:ext>
            </p:extLst>
          </p:nvPr>
        </p:nvGraphicFramePr>
        <p:xfrm>
          <a:off x="3055022" y="5915948"/>
          <a:ext cx="3082925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07" name="Уравнение" r:id="rId6" imgW="1346040" imgH="203040" progId="Equation.3">
                  <p:embed/>
                </p:oleObj>
              </mc:Choice>
              <mc:Fallback>
                <p:oleObj name="Уравнение" r:id="rId6" imgW="13460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5022" y="5915948"/>
                        <a:ext cx="3082925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5201141"/>
              </p:ext>
            </p:extLst>
          </p:nvPr>
        </p:nvGraphicFramePr>
        <p:xfrm>
          <a:off x="636588" y="1147763"/>
          <a:ext cx="266382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08" name="Уравнение" r:id="rId8" imgW="1206360" imgH="241200" progId="Equation.3">
                  <p:embed/>
                </p:oleObj>
              </mc:Choice>
              <mc:Fallback>
                <p:oleObj name="Уравнение" r:id="rId8" imgW="1206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88" y="1147763"/>
                        <a:ext cx="2663825" cy="530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Объект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8873704"/>
              </p:ext>
            </p:extLst>
          </p:nvPr>
        </p:nvGraphicFramePr>
        <p:xfrm>
          <a:off x="5765271" y="3685668"/>
          <a:ext cx="2095500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09" name="Уравнение" r:id="rId10" imgW="977760" imgH="215640" progId="Equation.3">
                  <p:embed/>
                </p:oleObj>
              </mc:Choice>
              <mc:Fallback>
                <p:oleObj name="Уравнение" r:id="rId10" imgW="9777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5271" y="3685668"/>
                        <a:ext cx="2095500" cy="460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Объект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395"/>
              </p:ext>
            </p:extLst>
          </p:nvPr>
        </p:nvGraphicFramePr>
        <p:xfrm>
          <a:off x="5765271" y="4160330"/>
          <a:ext cx="1144587" cy="982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10" name="Уравнение" r:id="rId12" imgW="533160" imgH="457200" progId="Equation.3">
                  <p:embed/>
                </p:oleObj>
              </mc:Choice>
              <mc:Fallback>
                <p:oleObj name="Уравнение" r:id="rId12" imgW="5331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5271" y="4160330"/>
                        <a:ext cx="1144587" cy="982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9980120"/>
              </p:ext>
            </p:extLst>
          </p:nvPr>
        </p:nvGraphicFramePr>
        <p:xfrm>
          <a:off x="615256" y="1653594"/>
          <a:ext cx="316865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11" name="Уравнение" r:id="rId14" imgW="1434960" imgH="241200" progId="Equation.3">
                  <p:embed/>
                </p:oleObj>
              </mc:Choice>
              <mc:Fallback>
                <p:oleObj name="Уравнение" r:id="rId14" imgW="14349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256" y="1653594"/>
                        <a:ext cx="3168650" cy="530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2184835"/>
              </p:ext>
            </p:extLst>
          </p:nvPr>
        </p:nvGraphicFramePr>
        <p:xfrm>
          <a:off x="622442" y="2185147"/>
          <a:ext cx="5524501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12" name="Уравнение" r:id="rId16" imgW="2501640" imgH="215640" progId="Equation.3">
                  <p:embed/>
                </p:oleObj>
              </mc:Choice>
              <mc:Fallback>
                <p:oleObj name="Уравнение" r:id="rId16" imgW="25016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442" y="2185147"/>
                        <a:ext cx="5524501" cy="4746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Объект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8715758"/>
              </p:ext>
            </p:extLst>
          </p:nvPr>
        </p:nvGraphicFramePr>
        <p:xfrm>
          <a:off x="636588" y="2695639"/>
          <a:ext cx="3113087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13" name="Уравнение" r:id="rId18" imgW="1409400" imgH="215640" progId="Equation.3">
                  <p:embed/>
                </p:oleObj>
              </mc:Choice>
              <mc:Fallback>
                <p:oleObj name="Уравнение" r:id="rId18" imgW="14094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88" y="2695639"/>
                        <a:ext cx="3113087" cy="474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Объект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133674"/>
              </p:ext>
            </p:extLst>
          </p:nvPr>
        </p:nvGraphicFramePr>
        <p:xfrm>
          <a:off x="644889" y="3190654"/>
          <a:ext cx="2720975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14" name="Уравнение" r:id="rId20" imgW="1231560" imgH="215640" progId="Equation.3">
                  <p:embed/>
                </p:oleObj>
              </mc:Choice>
              <mc:Fallback>
                <p:oleObj name="Уравнение" r:id="rId20" imgW="12315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889" y="3190654"/>
                        <a:ext cx="2720975" cy="4746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Объект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563073"/>
              </p:ext>
            </p:extLst>
          </p:nvPr>
        </p:nvGraphicFramePr>
        <p:xfrm>
          <a:off x="644889" y="3685668"/>
          <a:ext cx="2160588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15" name="Уравнение" r:id="rId22" imgW="977760" imgH="215640" progId="Equation.3">
                  <p:embed/>
                </p:oleObj>
              </mc:Choice>
              <mc:Fallback>
                <p:oleObj name="Уравнение" r:id="rId22" imgW="9777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889" y="3685668"/>
                        <a:ext cx="2160588" cy="4746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9" name="Группа 48"/>
          <p:cNvGrpSpPr/>
          <p:nvPr/>
        </p:nvGrpSpPr>
        <p:grpSpPr>
          <a:xfrm>
            <a:off x="-189772" y="4376469"/>
            <a:ext cx="4558573" cy="1000394"/>
            <a:chOff x="-79706" y="3130158"/>
            <a:chExt cx="4558573" cy="1000394"/>
          </a:xfrm>
        </p:grpSpPr>
        <p:grpSp>
          <p:nvGrpSpPr>
            <p:cNvPr id="50" name="Группа 49"/>
            <p:cNvGrpSpPr/>
            <p:nvPr/>
          </p:nvGrpSpPr>
          <p:grpSpPr>
            <a:xfrm>
              <a:off x="-79706" y="3130158"/>
              <a:ext cx="4558573" cy="1000394"/>
              <a:chOff x="3545538" y="2999454"/>
              <a:chExt cx="4558573" cy="1000394"/>
            </a:xfrm>
          </p:grpSpPr>
          <p:sp>
            <p:nvSpPr>
              <p:cNvPr id="52" name="Прямоугольник 51"/>
              <p:cNvSpPr/>
              <p:nvPr/>
            </p:nvSpPr>
            <p:spPr>
              <a:xfrm>
                <a:off x="5037897" y="3423233"/>
                <a:ext cx="1550058" cy="252653"/>
              </a:xfrm>
              <a:prstGeom prst="rect">
                <a:avLst/>
              </a:prstGeom>
              <a:solidFill>
                <a:srgbClr val="F06CD7">
                  <a:alpha val="49804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53" name="Прямая со стрелкой 52"/>
              <p:cNvCxnSpPr/>
              <p:nvPr/>
            </p:nvCxnSpPr>
            <p:spPr>
              <a:xfrm>
                <a:off x="4343400" y="3429000"/>
                <a:ext cx="321733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stealth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aphicFrame>
            <p:nvGraphicFramePr>
              <p:cNvPr id="54" name="Объект 53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21218101"/>
                  </p:ext>
                </p:extLst>
              </p:nvPr>
            </p:nvGraphicFramePr>
            <p:xfrm>
              <a:off x="4830685" y="3529948"/>
              <a:ext cx="457200" cy="36988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0716" name="Уравнение" r:id="rId24" imgW="203040" imgH="164880" progId="Equation.3">
                      <p:embed/>
                    </p:oleObj>
                  </mc:Choice>
                  <mc:Fallback>
                    <p:oleObj name="Уравнение" r:id="rId24" imgW="203040" imgH="1648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5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830685" y="3529948"/>
                            <a:ext cx="457200" cy="369887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5" name="Объект 54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6893901"/>
                  </p:ext>
                </p:extLst>
              </p:nvPr>
            </p:nvGraphicFramePr>
            <p:xfrm>
              <a:off x="7462838" y="3459163"/>
              <a:ext cx="300037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0717" name="Уравнение" r:id="rId26" imgW="126720" imgH="139680" progId="Equation.3">
                      <p:embed/>
                    </p:oleObj>
                  </mc:Choice>
                  <mc:Fallback>
                    <p:oleObj name="Уравнение" r:id="rId26" imgW="12672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7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462838" y="3459163"/>
                            <a:ext cx="300037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6" name="Объект 55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14571817"/>
                  </p:ext>
                </p:extLst>
              </p:nvPr>
            </p:nvGraphicFramePr>
            <p:xfrm>
              <a:off x="5657059" y="3083070"/>
              <a:ext cx="300037" cy="1793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0718" name="Уравнение" r:id="rId28" imgW="126720" imgH="75960" progId="Equation.3">
                      <p:embed/>
                    </p:oleObj>
                  </mc:Choice>
                  <mc:Fallback>
                    <p:oleObj name="Уравнение" r:id="rId28" imgW="126720" imgH="7596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9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657059" y="3083070"/>
                            <a:ext cx="300037" cy="179388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7" name="Объект 56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620143721"/>
                  </p:ext>
                </p:extLst>
              </p:nvPr>
            </p:nvGraphicFramePr>
            <p:xfrm>
              <a:off x="4439465" y="3049921"/>
              <a:ext cx="331788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0719" name="Уравнение" r:id="rId30" imgW="139680" imgH="139680" progId="Equation.3">
                      <p:embed/>
                    </p:oleObj>
                  </mc:Choice>
                  <mc:Fallback>
                    <p:oleObj name="Уравнение" r:id="rId30" imgW="13968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3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439465" y="3049921"/>
                            <a:ext cx="331788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8" name="Объект 5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064851174"/>
                  </p:ext>
                </p:extLst>
              </p:nvPr>
            </p:nvGraphicFramePr>
            <p:xfrm>
              <a:off x="6973881" y="3018836"/>
              <a:ext cx="331788" cy="3286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0720" name="Уравнение" r:id="rId32" imgW="139680" imgH="139680" progId="Equation.3">
                      <p:embed/>
                    </p:oleObj>
                  </mc:Choice>
                  <mc:Fallback>
                    <p:oleObj name="Уравнение" r:id="rId32" imgW="139680" imgH="1396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31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6973881" y="3018836"/>
                            <a:ext cx="331788" cy="328612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9" name="Дуга 58"/>
              <p:cNvSpPr/>
              <p:nvPr/>
            </p:nvSpPr>
            <p:spPr>
              <a:xfrm>
                <a:off x="5044068" y="3018836"/>
                <a:ext cx="1543888" cy="981012"/>
              </a:xfrm>
              <a:prstGeom prst="arc">
                <a:avLst>
                  <a:gd name="adj1" fmla="val 1131563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0" name="Дуга 59"/>
              <p:cNvSpPr/>
              <p:nvPr/>
            </p:nvSpPr>
            <p:spPr>
              <a:xfrm>
                <a:off x="3545538" y="2999454"/>
                <a:ext cx="1543887" cy="981012"/>
              </a:xfrm>
              <a:prstGeom prst="arc">
                <a:avLst>
                  <a:gd name="adj1" fmla="val 16185498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1" name="Дуга 60"/>
              <p:cNvSpPr/>
              <p:nvPr/>
            </p:nvSpPr>
            <p:spPr>
              <a:xfrm flipH="1">
                <a:off x="6560224" y="2999454"/>
                <a:ext cx="1543887" cy="981012"/>
              </a:xfrm>
              <a:prstGeom prst="arc">
                <a:avLst>
                  <a:gd name="adj1" fmla="val 15406440"/>
                  <a:gd name="adj2" fmla="val 2109144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2" name="Овал 61"/>
              <p:cNvSpPr/>
              <p:nvPr/>
            </p:nvSpPr>
            <p:spPr>
              <a:xfrm>
                <a:off x="6512699" y="3368040"/>
                <a:ext cx="116610" cy="12192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3" name="Овал 62"/>
              <p:cNvSpPr/>
              <p:nvPr/>
            </p:nvSpPr>
            <p:spPr>
              <a:xfrm>
                <a:off x="5002332" y="3368040"/>
                <a:ext cx="116610" cy="121920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aphicFrame>
          <p:nvGraphicFramePr>
            <p:cNvPr id="51" name="Объект 5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2161217"/>
                </p:ext>
              </p:extLst>
            </p:nvPr>
          </p:nvGraphicFramePr>
          <p:xfrm>
            <a:off x="2849419" y="3662239"/>
            <a:ext cx="200025" cy="368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0721" name="Уравнение" r:id="rId33" imgW="88560" imgH="164880" progId="Equation.3">
                    <p:embed/>
                  </p:oleObj>
                </mc:Choice>
                <mc:Fallback>
                  <p:oleObj name="Уравнение" r:id="rId33" imgW="88560" imgH="1648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49419" y="3662239"/>
                          <a:ext cx="200025" cy="3683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4" name="Объект 6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4711792"/>
              </p:ext>
            </p:extLst>
          </p:nvPr>
        </p:nvGraphicFramePr>
        <p:xfrm>
          <a:off x="1278582" y="5407948"/>
          <a:ext cx="147002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722" name="Уравнение" r:id="rId35" imgW="622080" imgH="215640" progId="Equation.3">
                  <p:embed/>
                </p:oleObj>
              </mc:Choice>
              <mc:Fallback>
                <p:oleObj name="Уравнение" r:id="rId35" imgW="6220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8582" y="5407948"/>
                        <a:ext cx="1470025" cy="508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Прямоугольник 64"/>
          <p:cNvSpPr/>
          <p:nvPr/>
        </p:nvSpPr>
        <p:spPr>
          <a:xfrm>
            <a:off x="3877546" y="1711504"/>
            <a:ext cx="49958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(Используем формулу разности квадратов)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180180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3930069"/>
              </p:ext>
            </p:extLst>
          </p:nvPr>
        </p:nvGraphicFramePr>
        <p:xfrm>
          <a:off x="4571999" y="136989"/>
          <a:ext cx="287020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0" name="Уравнение" r:id="rId4" imgW="1257120" imgH="241200" progId="Equation.3">
                  <p:embed/>
                </p:oleObj>
              </mc:Choice>
              <mc:Fallback>
                <p:oleObj name="Уравнение" r:id="rId4" imgW="12571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999" y="136989"/>
                        <a:ext cx="2870200" cy="5476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78049" y="149223"/>
            <a:ext cx="3893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неравенство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79870" y="661039"/>
            <a:ext cx="3147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способ</a:t>
            </a:r>
            <a:endParaRPr lang="ru-RU" sz="2800" i="1" u="sng" dirty="0"/>
          </a:p>
        </p:txBody>
      </p:sp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442442"/>
              </p:ext>
            </p:extLst>
          </p:nvPr>
        </p:nvGraphicFramePr>
        <p:xfrm>
          <a:off x="636588" y="1147763"/>
          <a:ext cx="266382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1" name="Уравнение" r:id="rId6" imgW="1206360" imgH="241200" progId="Equation.3">
                  <p:embed/>
                </p:oleObj>
              </mc:Choice>
              <mc:Fallback>
                <p:oleObj name="Уравнение" r:id="rId6" imgW="1206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88" y="1147763"/>
                        <a:ext cx="2663825" cy="530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6688608"/>
              </p:ext>
            </p:extLst>
          </p:nvPr>
        </p:nvGraphicFramePr>
        <p:xfrm>
          <a:off x="631883" y="1676513"/>
          <a:ext cx="4291012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2" name="Уравнение" r:id="rId8" imgW="1942920" imgH="203040" progId="Equation.3">
                  <p:embed/>
                </p:oleObj>
              </mc:Choice>
              <mc:Fallback>
                <p:oleObj name="Уравнение" r:id="rId8" imgW="19429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83" y="1676513"/>
                        <a:ext cx="4291012" cy="447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Объект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3010620"/>
              </p:ext>
            </p:extLst>
          </p:nvPr>
        </p:nvGraphicFramePr>
        <p:xfrm>
          <a:off x="606775" y="2179328"/>
          <a:ext cx="22987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3" name="Уравнение" r:id="rId10" imgW="1041120" imgH="253800" progId="Equation.3">
                  <p:embed/>
                </p:oleObj>
              </mc:Choice>
              <mc:Fallback>
                <p:oleObj name="Уравнение" r:id="rId10" imgW="104112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6775" y="2179328"/>
                        <a:ext cx="2298700" cy="558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Объект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5099161"/>
              </p:ext>
            </p:extLst>
          </p:nvPr>
        </p:nvGraphicFramePr>
        <p:xfrm>
          <a:off x="616556" y="2659039"/>
          <a:ext cx="86995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4" name="Уравнение" r:id="rId12" imgW="393480" imgH="203040" progId="Equation.3">
                  <p:embed/>
                </p:oleObj>
              </mc:Choice>
              <mc:Fallback>
                <p:oleObj name="Уравнение" r:id="rId12" imgW="3934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556" y="2659039"/>
                        <a:ext cx="869950" cy="447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8592531"/>
              </p:ext>
            </p:extLst>
          </p:nvPr>
        </p:nvGraphicFramePr>
        <p:xfrm>
          <a:off x="3030537" y="4446893"/>
          <a:ext cx="3082925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5" name="Уравнение" r:id="rId14" imgW="1346040" imgH="203040" progId="Equation.3">
                  <p:embed/>
                </p:oleObj>
              </mc:Choice>
              <mc:Fallback>
                <p:oleObj name="Уравнение" r:id="rId14" imgW="13460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0537" y="4446893"/>
                        <a:ext cx="3082925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Объект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3305628"/>
              </p:ext>
            </p:extLst>
          </p:nvPr>
        </p:nvGraphicFramePr>
        <p:xfrm>
          <a:off x="643651" y="3163357"/>
          <a:ext cx="814387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6" name="Уравнение" r:id="rId16" imgW="368280" imgH="253800" progId="Equation.3">
                  <p:embed/>
                </p:oleObj>
              </mc:Choice>
              <mc:Fallback>
                <p:oleObj name="Уравнение" r:id="rId16" imgW="3682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3651" y="3163357"/>
                        <a:ext cx="814387" cy="560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Объект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9245039"/>
              </p:ext>
            </p:extLst>
          </p:nvPr>
        </p:nvGraphicFramePr>
        <p:xfrm>
          <a:off x="616556" y="3723745"/>
          <a:ext cx="145415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417" name="Уравнение" r:id="rId18" imgW="634680" imgH="177480" progId="Equation.3">
                  <p:embed/>
                </p:oleObj>
              </mc:Choice>
              <mc:Fallback>
                <p:oleObj name="Уравнение" r:id="rId18" imgW="63468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556" y="3723745"/>
                        <a:ext cx="1454150" cy="406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2150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0177587"/>
              </p:ext>
            </p:extLst>
          </p:nvPr>
        </p:nvGraphicFramePr>
        <p:xfrm>
          <a:off x="4572000" y="169364"/>
          <a:ext cx="3478213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79" name="Уравнение" r:id="rId4" imgW="1523880" imgH="228600" progId="Equation.3">
                  <p:embed/>
                </p:oleObj>
              </mc:Choice>
              <mc:Fallback>
                <p:oleObj name="Уравнение" r:id="rId4" imgW="15238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69364"/>
                        <a:ext cx="3478213" cy="519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98512" y="167310"/>
            <a:ext cx="40734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неравенство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42" name="Объект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3416458"/>
              </p:ext>
            </p:extLst>
          </p:nvPr>
        </p:nvGraphicFramePr>
        <p:xfrm>
          <a:off x="5263545" y="3927482"/>
          <a:ext cx="2176462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80" name="Уравнение" r:id="rId6" imgW="1015920" imgH="215640" progId="Equation.3">
                  <p:embed/>
                </p:oleObj>
              </mc:Choice>
              <mc:Fallback>
                <p:oleObj name="Уравнение" r:id="rId6" imgW="10159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3545" y="3927482"/>
                        <a:ext cx="2176462" cy="460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Объект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502776"/>
              </p:ext>
            </p:extLst>
          </p:nvPr>
        </p:nvGraphicFramePr>
        <p:xfrm>
          <a:off x="5263545" y="4450631"/>
          <a:ext cx="1173162" cy="982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81" name="Уравнение" r:id="rId8" imgW="545760" imgH="457200" progId="Equation.3">
                  <p:embed/>
                </p:oleObj>
              </mc:Choice>
              <mc:Fallback>
                <p:oleObj name="Уравнение" r:id="rId8" imgW="5457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3545" y="4450631"/>
                        <a:ext cx="1173162" cy="9826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Объект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5735929"/>
              </p:ext>
            </p:extLst>
          </p:nvPr>
        </p:nvGraphicFramePr>
        <p:xfrm>
          <a:off x="585422" y="4117272"/>
          <a:ext cx="2244725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82" name="Уравнение" r:id="rId10" imgW="1015920" imgH="215640" progId="Equation.3">
                  <p:embed/>
                </p:oleObj>
              </mc:Choice>
              <mc:Fallback>
                <p:oleObj name="Уравнение" r:id="rId10" imgW="10159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422" y="4117272"/>
                        <a:ext cx="2244725" cy="4746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-181306" y="4644972"/>
            <a:ext cx="4558573" cy="1000394"/>
            <a:chOff x="-181306" y="3857571"/>
            <a:chExt cx="4558573" cy="1000394"/>
          </a:xfrm>
        </p:grpSpPr>
        <p:sp>
          <p:nvSpPr>
            <p:cNvPr id="39" name="Прямоугольник 38"/>
            <p:cNvSpPr/>
            <p:nvPr/>
          </p:nvSpPr>
          <p:spPr>
            <a:xfrm>
              <a:off x="614457" y="4289817"/>
              <a:ext cx="734818" cy="252653"/>
            </a:xfrm>
            <a:prstGeom prst="rect">
              <a:avLst/>
            </a:prstGeom>
            <a:solidFill>
              <a:srgbClr val="F06CD7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9" name="Группа 48"/>
            <p:cNvGrpSpPr/>
            <p:nvPr/>
          </p:nvGrpSpPr>
          <p:grpSpPr>
            <a:xfrm>
              <a:off x="-181306" y="3857571"/>
              <a:ext cx="4558573" cy="1000394"/>
              <a:chOff x="-79706" y="3130158"/>
              <a:chExt cx="4558573" cy="1000394"/>
            </a:xfrm>
          </p:grpSpPr>
          <p:grpSp>
            <p:nvGrpSpPr>
              <p:cNvPr id="50" name="Группа 49"/>
              <p:cNvGrpSpPr/>
              <p:nvPr/>
            </p:nvGrpSpPr>
            <p:grpSpPr>
              <a:xfrm>
                <a:off x="-79706" y="3130158"/>
                <a:ext cx="4558573" cy="1000394"/>
                <a:chOff x="3545538" y="2999454"/>
                <a:chExt cx="4558573" cy="1000394"/>
              </a:xfrm>
            </p:grpSpPr>
            <p:sp>
              <p:nvSpPr>
                <p:cNvPr id="52" name="Прямоугольник 51"/>
                <p:cNvSpPr/>
                <p:nvPr/>
              </p:nvSpPr>
              <p:spPr>
                <a:xfrm>
                  <a:off x="6560224" y="3423233"/>
                  <a:ext cx="962600" cy="252653"/>
                </a:xfrm>
                <a:prstGeom prst="rect">
                  <a:avLst/>
                </a:prstGeom>
                <a:solidFill>
                  <a:srgbClr val="F06CD7">
                    <a:alpha val="49804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53" name="Прямая со стрелкой 52"/>
                <p:cNvCxnSpPr/>
                <p:nvPr/>
              </p:nvCxnSpPr>
              <p:spPr>
                <a:xfrm>
                  <a:off x="4343400" y="3429000"/>
                  <a:ext cx="3217333" cy="0"/>
                </a:xfrm>
                <a:prstGeom prst="straightConnector1">
                  <a:avLst/>
                </a:prstGeom>
                <a:ln w="28575">
                  <a:solidFill>
                    <a:schemeClr val="tx1"/>
                  </a:solidFill>
                  <a:tailEnd type="stealth" w="med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aphicFrame>
              <p:nvGraphicFramePr>
                <p:cNvPr id="54" name="Объект 53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300383876"/>
                    </p:ext>
                  </p:extLst>
                </p:nvPr>
              </p:nvGraphicFramePr>
              <p:xfrm>
                <a:off x="4801582" y="3515446"/>
                <a:ext cx="514350" cy="39846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32783" name="Уравнение" r:id="rId12" imgW="228600" imgH="177480" progId="Equation.3">
                        <p:embed/>
                      </p:oleObj>
                    </mc:Choice>
                    <mc:Fallback>
                      <p:oleObj name="Уравнение" r:id="rId12" imgW="228600" imgH="177480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3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801582" y="3515446"/>
                              <a:ext cx="514350" cy="398462"/>
                            </a:xfrm>
                            <a:prstGeom prst="rect">
                              <a:avLst/>
                            </a:prstGeom>
                            <a:noFill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5" name="Объект 54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36893901"/>
                    </p:ext>
                  </p:extLst>
                </p:nvPr>
              </p:nvGraphicFramePr>
              <p:xfrm>
                <a:off x="7462838" y="3459163"/>
                <a:ext cx="300037" cy="32861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32784" name="Уравнение" r:id="rId14" imgW="126720" imgH="139680" progId="Equation.3">
                        <p:embed/>
                      </p:oleObj>
                    </mc:Choice>
                    <mc:Fallback>
                      <p:oleObj name="Уравнение" r:id="rId14" imgW="126720" imgH="139680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5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7462838" y="3459163"/>
                              <a:ext cx="300037" cy="328612"/>
                            </a:xfrm>
                            <a:prstGeom prst="rect">
                              <a:avLst/>
                            </a:prstGeom>
                            <a:noFill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6" name="Объект 55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714571817"/>
                    </p:ext>
                  </p:extLst>
                </p:nvPr>
              </p:nvGraphicFramePr>
              <p:xfrm>
                <a:off x="5657059" y="3083070"/>
                <a:ext cx="300037" cy="17938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32785" name="Уравнение" r:id="rId16" imgW="126720" imgH="75960" progId="Equation.3">
                        <p:embed/>
                      </p:oleObj>
                    </mc:Choice>
                    <mc:Fallback>
                      <p:oleObj name="Уравнение" r:id="rId16" imgW="126720" imgH="75960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7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5657059" y="3083070"/>
                              <a:ext cx="300037" cy="179388"/>
                            </a:xfrm>
                            <a:prstGeom prst="rect">
                              <a:avLst/>
                            </a:prstGeom>
                            <a:noFill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7" name="Объект 56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620143721"/>
                    </p:ext>
                  </p:extLst>
                </p:nvPr>
              </p:nvGraphicFramePr>
              <p:xfrm>
                <a:off x="4439465" y="3049921"/>
                <a:ext cx="331788" cy="32861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32786" name="Уравнение" r:id="rId18" imgW="139680" imgH="139680" progId="Equation.3">
                        <p:embed/>
                      </p:oleObj>
                    </mc:Choice>
                    <mc:Fallback>
                      <p:oleObj name="Уравнение" r:id="rId18" imgW="139680" imgH="139680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9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439465" y="3049921"/>
                              <a:ext cx="331788" cy="328612"/>
                            </a:xfrm>
                            <a:prstGeom prst="rect">
                              <a:avLst/>
                            </a:prstGeom>
                            <a:noFill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8" name="Объект 57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4064851174"/>
                    </p:ext>
                  </p:extLst>
                </p:nvPr>
              </p:nvGraphicFramePr>
              <p:xfrm>
                <a:off x="6973881" y="3018836"/>
                <a:ext cx="331788" cy="328612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32787" name="Уравнение" r:id="rId20" imgW="139680" imgH="139680" progId="Equation.3">
                        <p:embed/>
                      </p:oleObj>
                    </mc:Choice>
                    <mc:Fallback>
                      <p:oleObj name="Уравнение" r:id="rId20" imgW="139680" imgH="139680" progId="Equation.3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9"/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6973881" y="3018836"/>
                              <a:ext cx="331788" cy="328612"/>
                            </a:xfrm>
                            <a:prstGeom prst="rect">
                              <a:avLst/>
                            </a:prstGeom>
                            <a:noFill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59" name="Дуга 58"/>
                <p:cNvSpPr/>
                <p:nvPr/>
              </p:nvSpPr>
              <p:spPr>
                <a:xfrm>
                  <a:off x="5044068" y="3018836"/>
                  <a:ext cx="1543888" cy="981012"/>
                </a:xfrm>
                <a:prstGeom prst="arc">
                  <a:avLst>
                    <a:gd name="adj1" fmla="val 11315630"/>
                    <a:gd name="adj2" fmla="val 21091443"/>
                  </a:avLst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0" name="Дуга 59"/>
                <p:cNvSpPr/>
                <p:nvPr/>
              </p:nvSpPr>
              <p:spPr>
                <a:xfrm>
                  <a:off x="3545538" y="2999454"/>
                  <a:ext cx="1543887" cy="981012"/>
                </a:xfrm>
                <a:prstGeom prst="arc">
                  <a:avLst>
                    <a:gd name="adj1" fmla="val 16185498"/>
                    <a:gd name="adj2" fmla="val 21091443"/>
                  </a:avLst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1" name="Дуга 60"/>
                <p:cNvSpPr/>
                <p:nvPr/>
              </p:nvSpPr>
              <p:spPr>
                <a:xfrm flipH="1">
                  <a:off x="6560224" y="2999454"/>
                  <a:ext cx="1543887" cy="981012"/>
                </a:xfrm>
                <a:prstGeom prst="arc">
                  <a:avLst>
                    <a:gd name="adj1" fmla="val 15406440"/>
                    <a:gd name="adj2" fmla="val 21091443"/>
                  </a:avLst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2" name="Овал 61"/>
                <p:cNvSpPr/>
                <p:nvPr/>
              </p:nvSpPr>
              <p:spPr>
                <a:xfrm>
                  <a:off x="6512699" y="3368040"/>
                  <a:ext cx="116610" cy="12192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3" name="Овал 62"/>
                <p:cNvSpPr/>
                <p:nvPr/>
              </p:nvSpPr>
              <p:spPr>
                <a:xfrm>
                  <a:off x="5002332" y="3368040"/>
                  <a:ext cx="116610" cy="12192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aphicFrame>
            <p:nvGraphicFramePr>
              <p:cNvPr id="51" name="Объект 5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19247028"/>
                  </p:ext>
                </p:extLst>
              </p:nvPr>
            </p:nvGraphicFramePr>
            <p:xfrm>
              <a:off x="2820988" y="3647737"/>
              <a:ext cx="257175" cy="3968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2788" name="Уравнение" r:id="rId21" imgW="114120" imgH="177480" progId="Equation.3">
                      <p:embed/>
                    </p:oleObj>
                  </mc:Choice>
                  <mc:Fallback>
                    <p:oleObj name="Уравнение" r:id="rId21" imgW="114120" imgH="17748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2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20988" y="3647737"/>
                            <a:ext cx="257175" cy="396875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64" name="Объект 6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1479947"/>
              </p:ext>
            </p:extLst>
          </p:nvPr>
        </p:nvGraphicFramePr>
        <p:xfrm>
          <a:off x="586933" y="5593379"/>
          <a:ext cx="3085266" cy="46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89" name="Уравнение" r:id="rId23" imgW="1434960" imgH="215640" progId="Equation.3">
                  <p:embed/>
                </p:oleObj>
              </mc:Choice>
              <mc:Fallback>
                <p:oleObj name="Уравнение" r:id="rId23" imgW="14349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933" y="5593379"/>
                        <a:ext cx="3085266" cy="4622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715941"/>
              </p:ext>
            </p:extLst>
          </p:nvPr>
        </p:nvGraphicFramePr>
        <p:xfrm>
          <a:off x="4253706" y="5887860"/>
          <a:ext cx="3462337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90" name="Уравнение" r:id="rId25" imgW="1511280" imgH="203040" progId="Equation.3">
                  <p:embed/>
                </p:oleObj>
              </mc:Choice>
              <mc:Fallback>
                <p:oleObj name="Уравнение" r:id="rId25" imgW="1511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3706" y="5887860"/>
                        <a:ext cx="3462337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1632242"/>
              </p:ext>
            </p:extLst>
          </p:nvPr>
        </p:nvGraphicFramePr>
        <p:xfrm>
          <a:off x="645204" y="1190791"/>
          <a:ext cx="3421063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91" name="Уравнение" r:id="rId27" imgW="1498320" imgH="228600" progId="Equation.3">
                  <p:embed/>
                </p:oleObj>
              </mc:Choice>
              <mc:Fallback>
                <p:oleObj name="Уравнение" r:id="rId27" imgW="14983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204" y="1190791"/>
                        <a:ext cx="3421063" cy="519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Объект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1457599"/>
              </p:ext>
            </p:extLst>
          </p:nvPr>
        </p:nvGraphicFramePr>
        <p:xfrm>
          <a:off x="616556" y="1691053"/>
          <a:ext cx="3886200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92" name="Уравнение" r:id="rId29" imgW="1701720" imgH="228600" progId="Equation.3">
                  <p:embed/>
                </p:oleObj>
              </mc:Choice>
              <mc:Fallback>
                <p:oleObj name="Уравнение" r:id="rId29" imgW="17017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556" y="1691053"/>
                        <a:ext cx="3886200" cy="519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Объект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6834915"/>
              </p:ext>
            </p:extLst>
          </p:nvPr>
        </p:nvGraphicFramePr>
        <p:xfrm>
          <a:off x="614363" y="2170113"/>
          <a:ext cx="3971925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93" name="Уравнение" r:id="rId31" imgW="1739880" imgH="253800" progId="Equation.3">
                  <p:embed/>
                </p:oleObj>
              </mc:Choice>
              <mc:Fallback>
                <p:oleObj name="Уравнение" r:id="rId31" imgW="17398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63" y="2170113"/>
                        <a:ext cx="3971925" cy="576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Объект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1717943"/>
              </p:ext>
            </p:extLst>
          </p:nvPr>
        </p:nvGraphicFramePr>
        <p:xfrm>
          <a:off x="614457" y="2688086"/>
          <a:ext cx="2581275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94" name="Уравнение" r:id="rId33" imgW="1130040" imgH="228600" progId="Equation.3">
                  <p:embed/>
                </p:oleObj>
              </mc:Choice>
              <mc:Fallback>
                <p:oleObj name="Уравнение" r:id="rId33" imgW="11300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457" y="2688086"/>
                        <a:ext cx="2581275" cy="519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Объект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9866430"/>
              </p:ext>
            </p:extLst>
          </p:nvPr>
        </p:nvGraphicFramePr>
        <p:xfrm>
          <a:off x="3495169" y="2679162"/>
          <a:ext cx="5547231" cy="45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95" name="Уравнение" r:id="rId35" imgW="2781000" imgH="228600" progId="Equation.3">
                  <p:embed/>
                </p:oleObj>
              </mc:Choice>
              <mc:Fallback>
                <p:oleObj name="Уравнение" r:id="rId35" imgW="27810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5169" y="2679162"/>
                        <a:ext cx="5547231" cy="454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Объект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455564"/>
              </p:ext>
            </p:extLst>
          </p:nvPr>
        </p:nvGraphicFramePr>
        <p:xfrm>
          <a:off x="585422" y="3153861"/>
          <a:ext cx="7689850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96" name="Уравнение" r:id="rId37" imgW="3479760" imgH="228600" progId="Equation.3">
                  <p:embed/>
                </p:oleObj>
              </mc:Choice>
              <mc:Fallback>
                <p:oleObj name="Уравнение" r:id="rId37" imgW="34797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422" y="3153861"/>
                        <a:ext cx="7689850" cy="5032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3926355"/>
              </p:ext>
            </p:extLst>
          </p:nvPr>
        </p:nvGraphicFramePr>
        <p:xfrm>
          <a:off x="614363" y="3672973"/>
          <a:ext cx="1374775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97" name="Уравнение" r:id="rId39" imgW="622080" imgH="203040" progId="Equation.3">
                  <p:embed/>
                </p:oleObj>
              </mc:Choice>
              <mc:Fallback>
                <p:oleObj name="Уравнение" r:id="rId39" imgW="6220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63" y="3672973"/>
                        <a:ext cx="1374775" cy="4460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Прямоугольник 43"/>
          <p:cNvSpPr/>
          <p:nvPr/>
        </p:nvSpPr>
        <p:spPr>
          <a:xfrm>
            <a:off x="579870" y="661039"/>
            <a:ext cx="3147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способ</a:t>
            </a:r>
            <a:endParaRPr lang="ru-RU" sz="2800" i="1" u="sng" dirty="0"/>
          </a:p>
        </p:txBody>
      </p:sp>
    </p:spTree>
    <p:extLst>
      <p:ext uri="{BB962C8B-B14F-4D97-AF65-F5344CB8AC3E}">
        <p14:creationId xmlns:p14="http://schemas.microsoft.com/office/powerpoint/2010/main" val="87804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0177587"/>
              </p:ext>
            </p:extLst>
          </p:nvPr>
        </p:nvGraphicFramePr>
        <p:xfrm>
          <a:off x="4572000" y="169364"/>
          <a:ext cx="3478213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2" name="Уравнение" r:id="rId4" imgW="1523880" imgH="228600" progId="Equation.3">
                  <p:embed/>
                </p:oleObj>
              </mc:Choice>
              <mc:Fallback>
                <p:oleObj name="Уравнение" r:id="rId4" imgW="15238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69364"/>
                        <a:ext cx="3478213" cy="519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98512" y="167310"/>
            <a:ext cx="40734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Решите неравенство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43" name="Объект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488726"/>
              </p:ext>
            </p:extLst>
          </p:nvPr>
        </p:nvGraphicFramePr>
        <p:xfrm>
          <a:off x="617607" y="3673475"/>
          <a:ext cx="1173162" cy="982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3" name="Уравнение" r:id="rId6" imgW="545760" imgH="457200" progId="Equation.3">
                  <p:embed/>
                </p:oleObj>
              </mc:Choice>
              <mc:Fallback>
                <p:oleObj name="Уравнение" r:id="rId6" imgW="5457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607" y="3673475"/>
                        <a:ext cx="1173162" cy="9826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8123627"/>
              </p:ext>
            </p:extLst>
          </p:nvPr>
        </p:nvGraphicFramePr>
        <p:xfrm>
          <a:off x="2840830" y="4821060"/>
          <a:ext cx="3462337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4" name="Уравнение" r:id="rId8" imgW="1511280" imgH="203040" progId="Equation.3">
                  <p:embed/>
                </p:oleObj>
              </mc:Choice>
              <mc:Fallback>
                <p:oleObj name="Уравнение" r:id="rId8" imgW="1511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0830" y="4821060"/>
                        <a:ext cx="3462337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1632242"/>
              </p:ext>
            </p:extLst>
          </p:nvPr>
        </p:nvGraphicFramePr>
        <p:xfrm>
          <a:off x="645204" y="1190791"/>
          <a:ext cx="3421063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5" name="Уравнение" r:id="rId10" imgW="1498320" imgH="228600" progId="Equation.3">
                  <p:embed/>
                </p:oleObj>
              </mc:Choice>
              <mc:Fallback>
                <p:oleObj name="Уравнение" r:id="rId10" imgW="14983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204" y="1190791"/>
                        <a:ext cx="3421063" cy="519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Объект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4360297"/>
              </p:ext>
            </p:extLst>
          </p:nvPr>
        </p:nvGraphicFramePr>
        <p:xfrm>
          <a:off x="614457" y="1693709"/>
          <a:ext cx="7423150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6" name="Уравнение" r:id="rId12" imgW="3720960" imgH="228600" progId="Equation.3">
                  <p:embed/>
                </p:oleObj>
              </mc:Choice>
              <mc:Fallback>
                <p:oleObj name="Уравнение" r:id="rId12" imgW="37209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457" y="1693709"/>
                        <a:ext cx="7423150" cy="4556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12024"/>
              </p:ext>
            </p:extLst>
          </p:nvPr>
        </p:nvGraphicFramePr>
        <p:xfrm>
          <a:off x="614457" y="2672382"/>
          <a:ext cx="925512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7" name="Уравнение" r:id="rId14" imgW="419040" imgH="203040" progId="Equation.3">
                  <p:embed/>
                </p:oleObj>
              </mc:Choice>
              <mc:Fallback>
                <p:oleObj name="Уравнение" r:id="rId14" imgW="4190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457" y="2672382"/>
                        <a:ext cx="925512" cy="4460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Прямоугольник 43"/>
          <p:cNvSpPr/>
          <p:nvPr/>
        </p:nvSpPr>
        <p:spPr>
          <a:xfrm>
            <a:off x="579870" y="661039"/>
            <a:ext cx="3147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способ</a:t>
            </a:r>
            <a:endParaRPr lang="ru-RU" sz="2800" i="1" u="sng" dirty="0"/>
          </a:p>
        </p:txBody>
      </p:sp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5969859"/>
              </p:ext>
            </p:extLst>
          </p:nvPr>
        </p:nvGraphicFramePr>
        <p:xfrm>
          <a:off x="600674" y="2179280"/>
          <a:ext cx="5624513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8" name="Уравнение" r:id="rId16" imgW="2463480" imgH="253800" progId="Equation.3">
                  <p:embed/>
                </p:oleObj>
              </mc:Choice>
              <mc:Fallback>
                <p:oleObj name="Уравнение" r:id="rId16" imgW="24634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674" y="2179280"/>
                        <a:ext cx="5624513" cy="576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Объект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3602254"/>
              </p:ext>
            </p:extLst>
          </p:nvPr>
        </p:nvGraphicFramePr>
        <p:xfrm>
          <a:off x="614457" y="3157944"/>
          <a:ext cx="841375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09" name="Уравнение" r:id="rId18" imgW="380880" imgH="253800" progId="Equation.3">
                  <p:embed/>
                </p:oleObj>
              </mc:Choice>
              <mc:Fallback>
                <p:oleObj name="Уравнение" r:id="rId18" imgW="3808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457" y="3157944"/>
                        <a:ext cx="841375" cy="558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676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1945270"/>
              </p:ext>
            </p:extLst>
          </p:nvPr>
        </p:nvGraphicFramePr>
        <p:xfrm>
          <a:off x="5222875" y="64510"/>
          <a:ext cx="3767138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57" name="Уравнение" r:id="rId4" imgW="1650960" imgH="457200" progId="Equation.3">
                  <p:embed/>
                </p:oleObj>
              </mc:Choice>
              <mc:Fallback>
                <p:oleObj name="Уравнение" r:id="rId4" imgW="16509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2875" y="64510"/>
                        <a:ext cx="3767138" cy="1038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9663" y="155322"/>
            <a:ext cx="5173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неравенств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317475"/>
              </p:ext>
            </p:extLst>
          </p:nvPr>
        </p:nvGraphicFramePr>
        <p:xfrm>
          <a:off x="2986088" y="5927725"/>
          <a:ext cx="3170237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58" name="Уравнение" r:id="rId6" imgW="1384200" imgH="203040" progId="Equation.3">
                  <p:embed/>
                </p:oleObj>
              </mc:Choice>
              <mc:Fallback>
                <p:oleObj name="Уравнение" r:id="rId6" imgW="13842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6088" y="5927725"/>
                        <a:ext cx="3170237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8536657"/>
              </p:ext>
            </p:extLst>
          </p:nvPr>
        </p:nvGraphicFramePr>
        <p:xfrm>
          <a:off x="608012" y="1226557"/>
          <a:ext cx="3913188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59" name="Уравнение" r:id="rId8" imgW="1714320" imgH="215640" progId="Equation.3">
                  <p:embed/>
                </p:oleObj>
              </mc:Choice>
              <mc:Fallback>
                <p:oleObj name="Уравнение" r:id="rId8" imgW="17143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012" y="1226557"/>
                        <a:ext cx="3913188" cy="4905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Объект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3433957"/>
              </p:ext>
            </p:extLst>
          </p:nvPr>
        </p:nvGraphicFramePr>
        <p:xfrm>
          <a:off x="608012" y="2935026"/>
          <a:ext cx="2782888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60" name="Уравнение" r:id="rId10" imgW="1218960" imgH="215640" progId="Equation.3">
                  <p:embed/>
                </p:oleObj>
              </mc:Choice>
              <mc:Fallback>
                <p:oleObj name="Уравнение" r:id="rId10" imgW="12189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012" y="2935026"/>
                        <a:ext cx="2782888" cy="4905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Объект 5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8539195"/>
              </p:ext>
            </p:extLst>
          </p:nvPr>
        </p:nvGraphicFramePr>
        <p:xfrm>
          <a:off x="3680425" y="4905267"/>
          <a:ext cx="4840287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61" name="Уравнение" r:id="rId12" imgW="2120760" imgH="457200" progId="Equation.3">
                  <p:embed/>
                </p:oleObj>
              </mc:Choice>
              <mc:Fallback>
                <p:oleObj name="Уравнение" r:id="rId12" imgW="21207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0425" y="4905267"/>
                        <a:ext cx="4840287" cy="1039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6212466"/>
              </p:ext>
            </p:extLst>
          </p:nvPr>
        </p:nvGraphicFramePr>
        <p:xfrm>
          <a:off x="1028131" y="1733820"/>
          <a:ext cx="3216275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62" name="Уравнение" r:id="rId14" imgW="1409400" imgH="177480" progId="Equation.3">
                  <p:embed/>
                </p:oleObj>
              </mc:Choice>
              <mc:Fallback>
                <p:oleObj name="Уравнение" r:id="rId14" imgW="140940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131" y="1733820"/>
                        <a:ext cx="3216275" cy="403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88555"/>
              </p:ext>
            </p:extLst>
          </p:nvPr>
        </p:nvGraphicFramePr>
        <p:xfrm>
          <a:off x="1028131" y="2204713"/>
          <a:ext cx="2725737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63" name="Уравнение" r:id="rId16" imgW="1193760" imgH="203040" progId="Equation.3">
                  <p:embed/>
                </p:oleObj>
              </mc:Choice>
              <mc:Fallback>
                <p:oleObj name="Уравнение" r:id="rId16" imgW="11937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131" y="2204713"/>
                        <a:ext cx="2725737" cy="461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8681206"/>
              </p:ext>
            </p:extLst>
          </p:nvPr>
        </p:nvGraphicFramePr>
        <p:xfrm>
          <a:off x="5056188" y="2974975"/>
          <a:ext cx="2201862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64" name="Уравнение" r:id="rId18" imgW="1028520" imgH="215640" progId="Equation.3">
                  <p:embed/>
                </p:oleObj>
              </mc:Choice>
              <mc:Fallback>
                <p:oleObj name="Уравнение" r:id="rId18" imgW="10285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6188" y="2974975"/>
                        <a:ext cx="2201862" cy="460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2004911"/>
              </p:ext>
            </p:extLst>
          </p:nvPr>
        </p:nvGraphicFramePr>
        <p:xfrm>
          <a:off x="5068094" y="3498879"/>
          <a:ext cx="1173162" cy="982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65" name="Уравнение" r:id="rId20" imgW="545760" imgH="457200" progId="Equation.3">
                  <p:embed/>
                </p:oleObj>
              </mc:Choice>
              <mc:Fallback>
                <p:oleObj name="Уравнение" r:id="rId20" imgW="5457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8094" y="3498879"/>
                        <a:ext cx="1173162" cy="9826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" name="Группа 30"/>
          <p:cNvGrpSpPr/>
          <p:nvPr/>
        </p:nvGrpSpPr>
        <p:grpSpPr>
          <a:xfrm>
            <a:off x="-79706" y="3629026"/>
            <a:ext cx="4558573" cy="1000394"/>
            <a:chOff x="3545538" y="2999454"/>
            <a:chExt cx="4558573" cy="1000394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5044069" y="3429631"/>
              <a:ext cx="1543886" cy="252653"/>
            </a:xfrm>
            <a:prstGeom prst="rect">
              <a:avLst/>
            </a:prstGeom>
            <a:solidFill>
              <a:srgbClr val="F06CD7">
                <a:alpha val="4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3" name="Прямая со стрелкой 32"/>
            <p:cNvCxnSpPr/>
            <p:nvPr/>
          </p:nvCxnSpPr>
          <p:spPr>
            <a:xfrm>
              <a:off x="4343400" y="3429000"/>
              <a:ext cx="3217333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4" name="Объект 3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57236689"/>
                </p:ext>
              </p:extLst>
            </p:nvPr>
          </p:nvGraphicFramePr>
          <p:xfrm>
            <a:off x="4725382" y="3528091"/>
            <a:ext cx="541337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666" name="Уравнение" r:id="rId22" imgW="228600" imgH="177480" progId="Equation.3">
                    <p:embed/>
                  </p:oleObj>
                </mc:Choice>
                <mc:Fallback>
                  <p:oleObj name="Уравнение" r:id="rId22" imgW="228600" imgH="1774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25382" y="3528091"/>
                          <a:ext cx="541337" cy="4191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" name="Объект 3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74114942"/>
                </p:ext>
              </p:extLst>
            </p:nvPr>
          </p:nvGraphicFramePr>
          <p:xfrm>
            <a:off x="6420832" y="3526503"/>
            <a:ext cx="301625" cy="3889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667" name="Уравнение" r:id="rId24" imgW="126720" imgH="164880" progId="Equation.3">
                    <p:embed/>
                  </p:oleObj>
                </mc:Choice>
                <mc:Fallback>
                  <p:oleObj name="Уравнение" r:id="rId24" imgW="126720" imgH="1648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20832" y="3526503"/>
                          <a:ext cx="301625" cy="3889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Объект 3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6292206"/>
                </p:ext>
              </p:extLst>
            </p:nvPr>
          </p:nvGraphicFramePr>
          <p:xfrm>
            <a:off x="7462838" y="3459163"/>
            <a:ext cx="300037" cy="3286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668" name="Уравнение" r:id="rId26" imgW="126720" imgH="139680" progId="Equation.3">
                    <p:embed/>
                  </p:oleObj>
                </mc:Choice>
                <mc:Fallback>
                  <p:oleObj name="Уравнение" r:id="rId26" imgW="126720" imgH="1396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462838" y="3459163"/>
                          <a:ext cx="300037" cy="3286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" name="Объект 3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31654131"/>
                </p:ext>
              </p:extLst>
            </p:nvPr>
          </p:nvGraphicFramePr>
          <p:xfrm>
            <a:off x="5657059" y="3083070"/>
            <a:ext cx="300037" cy="179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669" name="Уравнение" r:id="rId28" imgW="126720" imgH="75960" progId="Equation.3">
                    <p:embed/>
                  </p:oleObj>
                </mc:Choice>
                <mc:Fallback>
                  <p:oleObj name="Уравнение" r:id="rId28" imgW="126720" imgH="7596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57059" y="3083070"/>
                          <a:ext cx="300037" cy="17938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9" name="Объект 3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81599038"/>
                </p:ext>
              </p:extLst>
            </p:nvPr>
          </p:nvGraphicFramePr>
          <p:xfrm>
            <a:off x="4439465" y="3049921"/>
            <a:ext cx="331788" cy="3286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670" name="Уравнение" r:id="rId30" imgW="139680" imgH="139680" progId="Equation.3">
                    <p:embed/>
                  </p:oleObj>
                </mc:Choice>
                <mc:Fallback>
                  <p:oleObj name="Уравнение" r:id="rId30" imgW="139680" imgH="1396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39465" y="3049921"/>
                          <a:ext cx="331788" cy="3286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" name="Объект 3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92707601"/>
                </p:ext>
              </p:extLst>
            </p:nvPr>
          </p:nvGraphicFramePr>
          <p:xfrm>
            <a:off x="6973881" y="3018836"/>
            <a:ext cx="331788" cy="3286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671" name="Уравнение" r:id="rId32" imgW="139680" imgH="139680" progId="Equation.3">
                    <p:embed/>
                  </p:oleObj>
                </mc:Choice>
                <mc:Fallback>
                  <p:oleObj name="Уравнение" r:id="rId32" imgW="139680" imgH="13968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973881" y="3018836"/>
                          <a:ext cx="331788" cy="3286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2" name="Дуга 41"/>
            <p:cNvSpPr/>
            <p:nvPr/>
          </p:nvSpPr>
          <p:spPr>
            <a:xfrm>
              <a:off x="5044068" y="3018836"/>
              <a:ext cx="1543888" cy="981012"/>
            </a:xfrm>
            <a:prstGeom prst="arc">
              <a:avLst>
                <a:gd name="adj1" fmla="val 11315630"/>
                <a:gd name="adj2" fmla="val 21091443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Дуга 42"/>
            <p:cNvSpPr/>
            <p:nvPr/>
          </p:nvSpPr>
          <p:spPr>
            <a:xfrm>
              <a:off x="3545538" y="2999454"/>
              <a:ext cx="1543887" cy="981012"/>
            </a:xfrm>
            <a:prstGeom prst="arc">
              <a:avLst>
                <a:gd name="adj1" fmla="val 16185498"/>
                <a:gd name="adj2" fmla="val 21091443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Дуга 43"/>
            <p:cNvSpPr/>
            <p:nvPr/>
          </p:nvSpPr>
          <p:spPr>
            <a:xfrm flipH="1">
              <a:off x="6560224" y="2999454"/>
              <a:ext cx="1543887" cy="981012"/>
            </a:xfrm>
            <a:prstGeom prst="arc">
              <a:avLst>
                <a:gd name="adj1" fmla="val 15406440"/>
                <a:gd name="adj2" fmla="val 21091443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6512699" y="3368040"/>
              <a:ext cx="116610" cy="12192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>
              <a:off x="5002332" y="3368040"/>
              <a:ext cx="116610" cy="12192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61" name="Объект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1471396"/>
              </p:ext>
            </p:extLst>
          </p:nvPr>
        </p:nvGraphicFramePr>
        <p:xfrm>
          <a:off x="1331913" y="4660900"/>
          <a:ext cx="1620837" cy="50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72" name="Уравнение" r:id="rId33" imgW="685800" imgH="215640" progId="Equation.3">
                  <p:embed/>
                </p:oleObj>
              </mc:Choice>
              <mc:Fallback>
                <p:oleObj name="Уравнение" r:id="rId33" imgW="6858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4660900"/>
                        <a:ext cx="1620837" cy="506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288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3127606"/>
              </p:ext>
            </p:extLst>
          </p:nvPr>
        </p:nvGraphicFramePr>
        <p:xfrm>
          <a:off x="5500078" y="0"/>
          <a:ext cx="3506788" cy="979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50" name="Уравнение" r:id="rId4" imgW="1536480" imgH="431640" progId="Equation.3">
                  <p:embed/>
                </p:oleObj>
              </mc:Choice>
              <mc:Fallback>
                <p:oleObj name="Уравнение" r:id="rId4" imgW="15364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0078" y="0"/>
                        <a:ext cx="3506788" cy="979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098" y="164741"/>
            <a:ext cx="540898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значение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выражения</a:t>
            </a:r>
            <a:endParaRPr lang="en-US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33141" y="1152427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8533772"/>
              </p:ext>
            </p:extLst>
          </p:nvPr>
        </p:nvGraphicFramePr>
        <p:xfrm>
          <a:off x="3467100" y="5179483"/>
          <a:ext cx="2209800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51" name="Уравнение" r:id="rId6" imgW="965160" imgH="203040" progId="Equation.3">
                  <p:embed/>
                </p:oleObj>
              </mc:Choice>
              <mc:Fallback>
                <p:oleObj name="Уравнение" r:id="rId6" imgW="9651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7100" y="5179483"/>
                        <a:ext cx="2209800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3582369"/>
              </p:ext>
            </p:extLst>
          </p:nvPr>
        </p:nvGraphicFramePr>
        <p:xfrm>
          <a:off x="1370806" y="660437"/>
          <a:ext cx="1247775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52" name="Уравнение" r:id="rId8" imgW="545760" imgH="177480" progId="Equation.3">
                  <p:embed/>
                </p:oleObj>
              </mc:Choice>
              <mc:Fallback>
                <p:oleObj name="Уравнение" r:id="rId8" imgW="54576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0806" y="660437"/>
                        <a:ext cx="1247775" cy="404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9645053"/>
              </p:ext>
            </p:extLst>
          </p:nvPr>
        </p:nvGraphicFramePr>
        <p:xfrm>
          <a:off x="636058" y="1730180"/>
          <a:ext cx="8085137" cy="979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53" name="Уравнение" r:id="rId10" imgW="3543120" imgH="431640" progId="Equation.3">
                  <p:embed/>
                </p:oleObj>
              </mc:Choice>
              <mc:Fallback>
                <p:oleObj name="Уравнение" r:id="rId10" imgW="354312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058" y="1730180"/>
                        <a:ext cx="8085137" cy="979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Объект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182183"/>
              </p:ext>
            </p:extLst>
          </p:nvPr>
        </p:nvGraphicFramePr>
        <p:xfrm>
          <a:off x="1050925" y="2791566"/>
          <a:ext cx="4114800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54" name="Уравнение" r:id="rId12" imgW="1803240" imgH="444240" progId="Equation.3">
                  <p:embed/>
                </p:oleObj>
              </mc:Choice>
              <mc:Fallback>
                <p:oleObj name="Уравнение" r:id="rId12" imgW="180324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0925" y="2791566"/>
                        <a:ext cx="4114800" cy="1008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Объект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0049791"/>
              </p:ext>
            </p:extLst>
          </p:nvPr>
        </p:nvGraphicFramePr>
        <p:xfrm>
          <a:off x="636058" y="4170864"/>
          <a:ext cx="5802313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55" name="Уравнение" r:id="rId14" imgW="2539800" imgH="215640" progId="Equation.3">
                  <p:embed/>
                </p:oleObj>
              </mc:Choice>
              <mc:Fallback>
                <p:oleObj name="Уравнение" r:id="rId14" imgW="25398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058" y="4170864"/>
                        <a:ext cx="5802313" cy="4921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088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0851506"/>
              </p:ext>
            </p:extLst>
          </p:nvPr>
        </p:nvGraphicFramePr>
        <p:xfrm>
          <a:off x="5852583" y="23356"/>
          <a:ext cx="2492375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24" name="Уравнение" r:id="rId4" imgW="1091880" imgH="444240" progId="Equation.3">
                  <p:embed/>
                </p:oleObj>
              </mc:Choice>
              <mc:Fallback>
                <p:oleObj name="Уравнение" r:id="rId4" imgW="109188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2583" y="23356"/>
                        <a:ext cx="2492375" cy="1008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43308" y="165678"/>
            <a:ext cx="5435334" cy="10310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13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значение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выражения</a:t>
            </a:r>
            <a:endParaRPr lang="en-US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68151" y="1170947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2343070"/>
              </p:ext>
            </p:extLst>
          </p:nvPr>
        </p:nvGraphicFramePr>
        <p:xfrm>
          <a:off x="3554412" y="5677852"/>
          <a:ext cx="2035175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25" name="Уравнение" r:id="rId6" imgW="888840" imgH="203040" progId="Equation.3">
                  <p:embed/>
                </p:oleObj>
              </mc:Choice>
              <mc:Fallback>
                <p:oleObj name="Уравнение" r:id="rId6" imgW="8888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4412" y="5677852"/>
                        <a:ext cx="2035175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9134968"/>
              </p:ext>
            </p:extLst>
          </p:nvPr>
        </p:nvGraphicFramePr>
        <p:xfrm>
          <a:off x="1736195" y="634076"/>
          <a:ext cx="1914525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26" name="Уравнение" r:id="rId8" imgW="838080" imgH="253800" progId="Equation.3">
                  <p:embed/>
                </p:oleObj>
              </mc:Choice>
              <mc:Fallback>
                <p:oleObj name="Уравнение" r:id="rId8" imgW="8380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6195" y="634076"/>
                        <a:ext cx="1914525" cy="577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748461"/>
              </p:ext>
            </p:extLst>
          </p:nvPr>
        </p:nvGraphicFramePr>
        <p:xfrm>
          <a:off x="607483" y="1568290"/>
          <a:ext cx="6491287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27" name="Уравнение" r:id="rId10" imgW="2844720" imgH="520560" progId="Equation.3">
                  <p:embed/>
                </p:oleObj>
              </mc:Choice>
              <mc:Fallback>
                <p:oleObj name="Уравнение" r:id="rId10" imgW="2844720" imgH="520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483" y="1568290"/>
                        <a:ext cx="6491287" cy="1181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Объект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0960258"/>
              </p:ext>
            </p:extLst>
          </p:nvPr>
        </p:nvGraphicFramePr>
        <p:xfrm>
          <a:off x="610299" y="4611422"/>
          <a:ext cx="7342187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28" name="Уравнение" r:id="rId12" imgW="3213000" imgH="253800" progId="Equation.3">
                  <p:embed/>
                </p:oleObj>
              </mc:Choice>
              <mc:Fallback>
                <p:oleObj name="Уравнение" r:id="rId12" imgW="321300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299" y="4611422"/>
                        <a:ext cx="7342187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2054500"/>
              </p:ext>
            </p:extLst>
          </p:nvPr>
        </p:nvGraphicFramePr>
        <p:xfrm>
          <a:off x="1000126" y="2755900"/>
          <a:ext cx="76231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29" name="Уравнение" r:id="rId14" imgW="3340080" imgH="482400" progId="Equation.3">
                  <p:embed/>
                </p:oleObj>
              </mc:Choice>
              <mc:Fallback>
                <p:oleObj name="Уравнение" r:id="rId14" imgW="334008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26" y="2755900"/>
                        <a:ext cx="7623175" cy="1093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9128110"/>
              </p:ext>
            </p:extLst>
          </p:nvPr>
        </p:nvGraphicFramePr>
        <p:xfrm>
          <a:off x="1000126" y="3849688"/>
          <a:ext cx="385445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430" name="Уравнение" r:id="rId16" imgW="1688760" imgH="253800" progId="Equation.3">
                  <p:embed/>
                </p:oleObj>
              </mc:Choice>
              <mc:Fallback>
                <p:oleObj name="Уравнение" r:id="rId16" imgW="16887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26" y="3849688"/>
                        <a:ext cx="3854450" cy="576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844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2684579"/>
              </p:ext>
            </p:extLst>
          </p:nvPr>
        </p:nvGraphicFramePr>
        <p:xfrm>
          <a:off x="4811713" y="-33886"/>
          <a:ext cx="1447800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02" name="Уравнение" r:id="rId4" imgW="634680" imgH="431640" progId="Equation.3">
                  <p:embed/>
                </p:oleObj>
              </mc:Choice>
              <mc:Fallback>
                <p:oleObj name="Уравнение" r:id="rId4" imgW="6346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1713" y="-33886"/>
                        <a:ext cx="1447800" cy="977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73029" y="164856"/>
            <a:ext cx="34989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Сократите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дробь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68151" y="1170947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2206305"/>
              </p:ext>
            </p:extLst>
          </p:nvPr>
        </p:nvGraphicFramePr>
        <p:xfrm>
          <a:off x="3452811" y="3462868"/>
          <a:ext cx="223837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03" name="Уравнение" r:id="rId6" imgW="977760" imgH="203040" progId="Equation.3">
                  <p:embed/>
                </p:oleObj>
              </mc:Choice>
              <mc:Fallback>
                <p:oleObj name="Уравнение" r:id="rId6" imgW="9777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2811" y="3462868"/>
                        <a:ext cx="2238375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0559323"/>
              </p:ext>
            </p:extLst>
          </p:nvPr>
        </p:nvGraphicFramePr>
        <p:xfrm>
          <a:off x="637647" y="1773002"/>
          <a:ext cx="6057900" cy="979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04" name="Уравнение" r:id="rId8" imgW="2654280" imgH="431640" progId="Equation.3">
                  <p:embed/>
                </p:oleObj>
              </mc:Choice>
              <mc:Fallback>
                <p:oleObj name="Уравнение" r:id="rId8" imgW="26542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647" y="1773002"/>
                        <a:ext cx="6057900" cy="979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648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6882936"/>
              </p:ext>
            </p:extLst>
          </p:nvPr>
        </p:nvGraphicFramePr>
        <p:xfrm>
          <a:off x="6308511" y="49186"/>
          <a:ext cx="1276350" cy="950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23" name="Уравнение" r:id="rId4" imgW="558720" imgH="419040" progId="Equation.3">
                  <p:embed/>
                </p:oleObj>
              </mc:Choice>
              <mc:Fallback>
                <p:oleObj name="Уравнение" r:id="rId4" imgW="55872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8511" y="49186"/>
                        <a:ext cx="1276350" cy="950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31624" y="156372"/>
            <a:ext cx="5454570" cy="11849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значение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выражения</a:t>
            </a:r>
            <a:endParaRPr lang="en-US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1600"/>
              </a:spcBef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19289" y="1412299"/>
            <a:ext cx="1675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8994667"/>
              </p:ext>
            </p:extLst>
          </p:nvPr>
        </p:nvGraphicFramePr>
        <p:xfrm>
          <a:off x="3525838" y="5678488"/>
          <a:ext cx="2093912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24" name="Уравнение" r:id="rId6" imgW="914400" imgH="203040" progId="Equation.3">
                  <p:embed/>
                </p:oleObj>
              </mc:Choice>
              <mc:Fallback>
                <p:oleObj name="Уравнение" r:id="rId6" imgW="9144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5838" y="5678488"/>
                        <a:ext cx="2093912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0724117"/>
              </p:ext>
            </p:extLst>
          </p:nvPr>
        </p:nvGraphicFramePr>
        <p:xfrm>
          <a:off x="2211388" y="615950"/>
          <a:ext cx="2233612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25" name="Уравнение" r:id="rId8" imgW="977760" imgH="393480" progId="Equation.3">
                  <p:embed/>
                </p:oleObj>
              </mc:Choice>
              <mc:Fallback>
                <p:oleObj name="Уравнение" r:id="rId8" imgW="977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1388" y="615950"/>
                        <a:ext cx="2233612" cy="895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6142378"/>
              </p:ext>
            </p:extLst>
          </p:nvPr>
        </p:nvGraphicFramePr>
        <p:xfrm>
          <a:off x="623888" y="2006600"/>
          <a:ext cx="2725737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26" name="Уравнение" r:id="rId10" imgW="1193760" imgH="393480" progId="Equation.3">
                  <p:embed/>
                </p:oleObj>
              </mc:Choice>
              <mc:Fallback>
                <p:oleObj name="Уравнение" r:id="rId10" imgW="1193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888" y="2006600"/>
                        <a:ext cx="2725737" cy="89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Объект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8457917"/>
              </p:ext>
            </p:extLst>
          </p:nvPr>
        </p:nvGraphicFramePr>
        <p:xfrm>
          <a:off x="619289" y="4200922"/>
          <a:ext cx="8007350" cy="95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27" name="Уравнение" r:id="rId12" imgW="3504960" imgH="419040" progId="Equation.3">
                  <p:embed/>
                </p:oleObj>
              </mc:Choice>
              <mc:Fallback>
                <p:oleObj name="Уравнение" r:id="rId12" imgW="350496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289" y="4200922"/>
                        <a:ext cx="8007350" cy="957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5949584"/>
              </p:ext>
            </p:extLst>
          </p:nvPr>
        </p:nvGraphicFramePr>
        <p:xfrm>
          <a:off x="619289" y="3096690"/>
          <a:ext cx="6061075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28" name="Уравнение" r:id="rId14" imgW="2654280" imgH="419040" progId="Equation.3">
                  <p:embed/>
                </p:oleObj>
              </mc:Choice>
              <mc:Fallback>
                <p:oleObj name="Уравнение" r:id="rId14" imgW="265428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289" y="3096690"/>
                        <a:ext cx="6061075" cy="9493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907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8317859"/>
              </p:ext>
            </p:extLst>
          </p:nvPr>
        </p:nvGraphicFramePr>
        <p:xfrm>
          <a:off x="6416675" y="100012"/>
          <a:ext cx="957263" cy="1411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34" name="Уравнение" r:id="rId4" imgW="419040" imgH="622080" progId="Equation.3">
                  <p:embed/>
                </p:oleObj>
              </mc:Choice>
              <mc:Fallback>
                <p:oleObj name="Уравнение" r:id="rId4" imgW="419040" imgH="6220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16675" y="100012"/>
                        <a:ext cx="957263" cy="1411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98553" y="257067"/>
            <a:ext cx="5454570" cy="11849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значение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выражения</a:t>
            </a:r>
            <a:endParaRPr lang="en-US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1600"/>
              </a:spcBef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19289" y="1412299"/>
            <a:ext cx="1675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8685359"/>
              </p:ext>
            </p:extLst>
          </p:nvPr>
        </p:nvGraphicFramePr>
        <p:xfrm>
          <a:off x="3641725" y="5910263"/>
          <a:ext cx="1862138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35" name="Уравнение" r:id="rId6" imgW="812520" imgH="203040" progId="Equation.3">
                  <p:embed/>
                </p:oleObj>
              </mc:Choice>
              <mc:Fallback>
                <p:oleObj name="Уравнение" r:id="rId6" imgW="8125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1725" y="5910263"/>
                        <a:ext cx="1862138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1519544"/>
              </p:ext>
            </p:extLst>
          </p:nvPr>
        </p:nvGraphicFramePr>
        <p:xfrm>
          <a:off x="2207684" y="691247"/>
          <a:ext cx="3333750" cy="982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36" name="Уравнение" r:id="rId8" imgW="1460160" imgH="431640" progId="Equation.3">
                  <p:embed/>
                </p:oleObj>
              </mc:Choice>
              <mc:Fallback>
                <p:oleObj name="Уравнение" r:id="rId8" imgW="14601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7684" y="691247"/>
                        <a:ext cx="3333750" cy="9826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3547045"/>
              </p:ext>
            </p:extLst>
          </p:nvPr>
        </p:nvGraphicFramePr>
        <p:xfrm>
          <a:off x="259556" y="1935519"/>
          <a:ext cx="8726488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37" name="Уравнение" r:id="rId10" imgW="3822480" imgH="444240" progId="Equation.3">
                  <p:embed/>
                </p:oleObj>
              </mc:Choice>
              <mc:Fallback>
                <p:oleObj name="Уравнение" r:id="rId10" imgW="382248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556" y="1935519"/>
                        <a:ext cx="8726488" cy="10080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Объект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0629875"/>
              </p:ext>
            </p:extLst>
          </p:nvPr>
        </p:nvGraphicFramePr>
        <p:xfrm>
          <a:off x="257175" y="4664075"/>
          <a:ext cx="6788150" cy="147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38" name="Уравнение" r:id="rId12" imgW="2971800" imgH="647640" progId="Equation.3">
                  <p:embed/>
                </p:oleObj>
              </mc:Choice>
              <mc:Fallback>
                <p:oleObj name="Уравнение" r:id="rId12" imgW="2971800" imgH="647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5" y="4664075"/>
                        <a:ext cx="6788150" cy="1479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3789534"/>
              </p:ext>
            </p:extLst>
          </p:nvPr>
        </p:nvGraphicFramePr>
        <p:xfrm>
          <a:off x="257175" y="2881997"/>
          <a:ext cx="8787417" cy="16222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39" name="Уравнение" r:id="rId14" imgW="4228920" imgH="787320" progId="Equation.3">
                  <p:embed/>
                </p:oleObj>
              </mc:Choice>
              <mc:Fallback>
                <p:oleObj name="Уравнение" r:id="rId14" imgW="4228920" imgH="787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5" y="2881997"/>
                        <a:ext cx="8787417" cy="16222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9604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0548902"/>
              </p:ext>
            </p:extLst>
          </p:nvPr>
        </p:nvGraphicFramePr>
        <p:xfrm>
          <a:off x="6270861" y="246061"/>
          <a:ext cx="2030412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498" name="Уравнение" r:id="rId4" imgW="888840" imgH="177480" progId="Equation.3">
                  <p:embed/>
                </p:oleObj>
              </mc:Choice>
              <mc:Fallback>
                <p:oleObj name="Уравнение" r:id="rId4" imgW="88884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0861" y="246061"/>
                        <a:ext cx="2030412" cy="403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31624" y="156372"/>
            <a:ext cx="5454570" cy="11849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17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значение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выражения</a:t>
            </a:r>
            <a:endParaRPr lang="en-US" sz="28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1600"/>
              </a:spcBef>
            </a:pP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025689" y="1408642"/>
            <a:ext cx="1675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6780119"/>
              </p:ext>
            </p:extLst>
          </p:nvPr>
        </p:nvGraphicFramePr>
        <p:xfrm>
          <a:off x="3554413" y="5678488"/>
          <a:ext cx="2036762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499" name="Уравнение" r:id="rId6" imgW="888840" imgH="203040" progId="Equation.3">
                  <p:embed/>
                </p:oleObj>
              </mc:Choice>
              <mc:Fallback>
                <p:oleObj name="Уравнение" r:id="rId6" imgW="8888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4413" y="5678488"/>
                        <a:ext cx="2036762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7922587"/>
              </p:ext>
            </p:extLst>
          </p:nvPr>
        </p:nvGraphicFramePr>
        <p:xfrm>
          <a:off x="2348443" y="623396"/>
          <a:ext cx="2233612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500" name="Уравнение" r:id="rId8" imgW="977760" imgH="393480" progId="Equation.3">
                  <p:embed/>
                </p:oleObj>
              </mc:Choice>
              <mc:Fallback>
                <p:oleObj name="Уравнение" r:id="rId8" imgW="977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8443" y="623396"/>
                        <a:ext cx="2233612" cy="895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9153702"/>
              </p:ext>
            </p:extLst>
          </p:nvPr>
        </p:nvGraphicFramePr>
        <p:xfrm>
          <a:off x="1102255" y="1983519"/>
          <a:ext cx="2232025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501" name="Уравнение" r:id="rId10" imgW="977760" imgH="393480" progId="Equation.3">
                  <p:embed/>
                </p:oleObj>
              </mc:Choice>
              <mc:Fallback>
                <p:oleObj name="Уравнение" r:id="rId10" imgW="977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2255" y="1983519"/>
                        <a:ext cx="2232025" cy="892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0234051"/>
              </p:ext>
            </p:extLst>
          </p:nvPr>
        </p:nvGraphicFramePr>
        <p:xfrm>
          <a:off x="1102255" y="2992438"/>
          <a:ext cx="3884612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502" name="Уравнение" r:id="rId12" imgW="1701720" imgH="177480" progId="Equation.3">
                  <p:embed/>
                </p:oleObj>
              </mc:Choice>
              <mc:Fallback>
                <p:oleObj name="Уравнение" r:id="rId12" imgW="17017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2255" y="2992438"/>
                        <a:ext cx="3884612" cy="401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3661588"/>
              </p:ext>
            </p:extLst>
          </p:nvPr>
        </p:nvGraphicFramePr>
        <p:xfrm>
          <a:off x="1102255" y="3487738"/>
          <a:ext cx="4376738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503" name="Уравнение" r:id="rId14" imgW="1917360" imgH="177480" progId="Equation.3">
                  <p:embed/>
                </p:oleObj>
              </mc:Choice>
              <mc:Fallback>
                <p:oleObj name="Уравнение" r:id="rId14" imgW="191736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2255" y="3487738"/>
                        <a:ext cx="4376738" cy="401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3168693"/>
              </p:ext>
            </p:extLst>
          </p:nvPr>
        </p:nvGraphicFramePr>
        <p:xfrm>
          <a:off x="1102255" y="3924299"/>
          <a:ext cx="3479800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504" name="Уравнение" r:id="rId16" imgW="1523880" imgH="253800" progId="Equation.3">
                  <p:embed/>
                </p:oleObj>
              </mc:Choice>
              <mc:Fallback>
                <p:oleObj name="Уравнение" r:id="rId16" imgW="15238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2255" y="3924299"/>
                        <a:ext cx="3479800" cy="5730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4254916"/>
              </p:ext>
            </p:extLst>
          </p:nvPr>
        </p:nvGraphicFramePr>
        <p:xfrm>
          <a:off x="1102255" y="4471195"/>
          <a:ext cx="2668587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505" name="Уравнение" r:id="rId18" imgW="1168200" imgH="177480" progId="Equation.3">
                  <p:embed/>
                </p:oleObj>
              </mc:Choice>
              <mc:Fallback>
                <p:oleObj name="Уравнение" r:id="rId18" imgW="116820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2255" y="4471195"/>
                        <a:ext cx="2668587" cy="4016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69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705708"/>
              </p:ext>
            </p:extLst>
          </p:nvPr>
        </p:nvGraphicFramePr>
        <p:xfrm>
          <a:off x="3775605" y="209683"/>
          <a:ext cx="725487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406" name="Уравнение" r:id="rId4" imgW="317160" imgH="215640" progId="Equation.3">
                  <p:embed/>
                </p:oleObj>
              </mc:Choice>
              <mc:Fallback>
                <p:oleObj name="Уравнение" r:id="rId4" imgW="3171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5605" y="209683"/>
                        <a:ext cx="725487" cy="4905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84213" y="174759"/>
            <a:ext cx="5740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18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Найдите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,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017223" y="916253"/>
            <a:ext cx="1675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8184523"/>
              </p:ext>
            </p:extLst>
          </p:nvPr>
        </p:nvGraphicFramePr>
        <p:xfrm>
          <a:off x="3540125" y="2689225"/>
          <a:ext cx="2065338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407" name="Уравнение" r:id="rId6" imgW="901440" imgH="203040" progId="Equation.3">
                  <p:embed/>
                </p:oleObj>
              </mc:Choice>
              <mc:Fallback>
                <p:oleObj name="Уравнение" r:id="rId6" imgW="9014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0125" y="2689225"/>
                        <a:ext cx="2065338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602343"/>
              </p:ext>
            </p:extLst>
          </p:nvPr>
        </p:nvGraphicFramePr>
        <p:xfrm>
          <a:off x="5490635" y="201216"/>
          <a:ext cx="2089150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408" name="Уравнение" r:id="rId8" imgW="914400" imgH="228600" progId="Equation.3">
                  <p:embed/>
                </p:oleObj>
              </mc:Choice>
              <mc:Fallback>
                <p:oleObj name="Уравнение" r:id="rId8" imgW="914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0635" y="201216"/>
                        <a:ext cx="2089150" cy="519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5020022"/>
              </p:ext>
            </p:extLst>
          </p:nvPr>
        </p:nvGraphicFramePr>
        <p:xfrm>
          <a:off x="1017223" y="1667669"/>
          <a:ext cx="4440238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1409" name="Уравнение" r:id="rId10" imgW="1942920" imgH="228600" progId="Equation.3">
                  <p:embed/>
                </p:oleObj>
              </mc:Choice>
              <mc:Fallback>
                <p:oleObj name="Уравнение" r:id="rId10" imgW="19429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7223" y="1667669"/>
                        <a:ext cx="4440238" cy="519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451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1131323"/>
              </p:ext>
            </p:extLst>
          </p:nvPr>
        </p:nvGraphicFramePr>
        <p:xfrm>
          <a:off x="4572000" y="117664"/>
          <a:ext cx="2930525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36" name="Уравнение" r:id="rId4" imgW="1206360" imgH="241200" progId="Equation.3">
                  <p:embed/>
                </p:oleObj>
              </mc:Choice>
              <mc:Fallback>
                <p:oleObj name="Уравнение" r:id="rId4" imgW="12063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7664"/>
                        <a:ext cx="2930525" cy="5826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19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0775315"/>
              </p:ext>
            </p:extLst>
          </p:nvPr>
        </p:nvGraphicFramePr>
        <p:xfrm>
          <a:off x="2957512" y="5674255"/>
          <a:ext cx="322897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37" name="Уравнение" r:id="rId6" imgW="1409400" imgH="203040" progId="Equation.3">
                  <p:embed/>
                </p:oleObj>
              </mc:Choice>
              <mc:Fallback>
                <p:oleObj name="Уравнение" r:id="rId6" imgW="14094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7512" y="5674255"/>
                        <a:ext cx="3228975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4067033"/>
              </p:ext>
            </p:extLst>
          </p:nvPr>
        </p:nvGraphicFramePr>
        <p:xfrm>
          <a:off x="620422" y="3718422"/>
          <a:ext cx="1657350" cy="162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38" name="Уравнение" r:id="rId8" imgW="723600" imgH="711000" progId="Equation.3">
                  <p:embed/>
                </p:oleObj>
              </mc:Choice>
              <mc:Fallback>
                <p:oleObj name="Уравнение" r:id="rId8" imgW="72360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22" y="3718422"/>
                        <a:ext cx="1657350" cy="1622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3705857"/>
              </p:ext>
            </p:extLst>
          </p:nvPr>
        </p:nvGraphicFramePr>
        <p:xfrm>
          <a:off x="614760" y="1138477"/>
          <a:ext cx="2868613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39" name="Уравнение" r:id="rId10" imgW="1180800" imgH="241200" progId="Equation.3">
                  <p:embed/>
                </p:oleObj>
              </mc:Choice>
              <mc:Fallback>
                <p:oleObj name="Уравнение" r:id="rId10" imgW="11808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1138477"/>
                        <a:ext cx="2868613" cy="582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Объект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9430032"/>
              </p:ext>
            </p:extLst>
          </p:nvPr>
        </p:nvGraphicFramePr>
        <p:xfrm>
          <a:off x="615554" y="1616213"/>
          <a:ext cx="3360738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40" name="Уравнение" r:id="rId12" imgW="1384200" imgH="241200" progId="Equation.3">
                  <p:embed/>
                </p:oleObj>
              </mc:Choice>
              <mc:Fallback>
                <p:oleObj name="Уравнение" r:id="rId12" imgW="13842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554" y="1616213"/>
                        <a:ext cx="3360738" cy="582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326146"/>
              </p:ext>
            </p:extLst>
          </p:nvPr>
        </p:nvGraphicFramePr>
        <p:xfrm>
          <a:off x="614760" y="2145028"/>
          <a:ext cx="3546475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41" name="Уравнение" r:id="rId14" imgW="1460160" imgH="241200" progId="Equation.3">
                  <p:embed/>
                </p:oleObj>
              </mc:Choice>
              <mc:Fallback>
                <p:oleObj name="Уравнение" r:id="rId14" imgW="14601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2145028"/>
                        <a:ext cx="3546475" cy="5826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Объект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6823533"/>
              </p:ext>
            </p:extLst>
          </p:nvPr>
        </p:nvGraphicFramePr>
        <p:xfrm>
          <a:off x="614760" y="2663690"/>
          <a:ext cx="2992437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42" name="Уравнение" r:id="rId16" imgW="1231560" imgH="228600" progId="Equation.3">
                  <p:embed/>
                </p:oleObj>
              </mc:Choice>
              <mc:Fallback>
                <p:oleObj name="Уравнение" r:id="rId16" imgW="12315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2663690"/>
                        <a:ext cx="2992437" cy="552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0860281"/>
              </p:ext>
            </p:extLst>
          </p:nvPr>
        </p:nvGraphicFramePr>
        <p:xfrm>
          <a:off x="2560240" y="3708979"/>
          <a:ext cx="2093913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43" name="Уравнение" r:id="rId18" imgW="914400" imgH="711000" progId="Equation.3">
                  <p:embed/>
                </p:oleObj>
              </mc:Choice>
              <mc:Fallback>
                <p:oleObj name="Уравнение" r:id="rId18" imgW="91440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0240" y="3708979"/>
                        <a:ext cx="2093913" cy="16240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6328951"/>
              </p:ext>
            </p:extLst>
          </p:nvPr>
        </p:nvGraphicFramePr>
        <p:xfrm>
          <a:off x="614760" y="3173072"/>
          <a:ext cx="2868613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544" name="Уравнение" r:id="rId20" imgW="1180800" imgH="215640" progId="Equation.3">
                  <p:embed/>
                </p:oleObj>
              </mc:Choice>
              <mc:Fallback>
                <p:oleObj name="Уравнение" r:id="rId20" imgW="11808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3173072"/>
                        <a:ext cx="2868613" cy="522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954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6963752"/>
              </p:ext>
            </p:extLst>
          </p:nvPr>
        </p:nvGraphicFramePr>
        <p:xfrm>
          <a:off x="4571999" y="172303"/>
          <a:ext cx="2436812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2" name="Уравнение" r:id="rId4" imgW="1002960" imgH="203040" progId="Equation.3">
                  <p:embed/>
                </p:oleObj>
              </mc:Choice>
              <mc:Fallback>
                <p:oleObj name="Уравнение" r:id="rId4" imgW="10029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999" y="172303"/>
                        <a:ext cx="2436812" cy="4905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1834088"/>
              </p:ext>
            </p:extLst>
          </p:nvPr>
        </p:nvGraphicFramePr>
        <p:xfrm>
          <a:off x="3073400" y="5673725"/>
          <a:ext cx="2995613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3" name="Уравнение" r:id="rId6" imgW="1307880" imgH="203040" progId="Equation.3">
                  <p:embed/>
                </p:oleObj>
              </mc:Choice>
              <mc:Fallback>
                <p:oleObj name="Уравнение" r:id="rId6" imgW="13078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5673725"/>
                        <a:ext cx="2995613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390570"/>
              </p:ext>
            </p:extLst>
          </p:nvPr>
        </p:nvGraphicFramePr>
        <p:xfrm>
          <a:off x="612484" y="3709772"/>
          <a:ext cx="1511300" cy="162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4" name="Уравнение" r:id="rId8" imgW="660240" imgH="711000" progId="Equation.3">
                  <p:embed/>
                </p:oleObj>
              </mc:Choice>
              <mc:Fallback>
                <p:oleObj name="Уравнение" r:id="rId8" imgW="66024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484" y="3709772"/>
                        <a:ext cx="1511300" cy="1622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1459372"/>
              </p:ext>
            </p:extLst>
          </p:nvPr>
        </p:nvGraphicFramePr>
        <p:xfrm>
          <a:off x="2487613" y="3725204"/>
          <a:ext cx="1919287" cy="162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5" name="Уравнение" r:id="rId10" imgW="838080" imgH="711000" progId="Equation.3">
                  <p:embed/>
                </p:oleObj>
              </mc:Choice>
              <mc:Fallback>
                <p:oleObj name="Уравнение" r:id="rId10" imgW="83808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7613" y="3725204"/>
                        <a:ext cx="1919287" cy="16240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9000620"/>
              </p:ext>
            </p:extLst>
          </p:nvPr>
        </p:nvGraphicFramePr>
        <p:xfrm>
          <a:off x="614760" y="2645680"/>
          <a:ext cx="256063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6" name="Уравнение" r:id="rId12" imgW="1054080" imgH="228600" progId="Equation.3">
                  <p:embed/>
                </p:oleObj>
              </mc:Choice>
              <mc:Fallback>
                <p:oleObj name="Уравнение" r:id="rId12" imgW="1054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2645680"/>
                        <a:ext cx="2560638" cy="552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536618"/>
              </p:ext>
            </p:extLst>
          </p:nvPr>
        </p:nvGraphicFramePr>
        <p:xfrm>
          <a:off x="614760" y="1162392"/>
          <a:ext cx="237490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7" name="Уравнение" r:id="rId14" imgW="977760" imgH="203040" progId="Equation.3">
                  <p:embed/>
                </p:oleObj>
              </mc:Choice>
              <mc:Fallback>
                <p:oleObj name="Уравнение" r:id="rId14" imgW="9777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1162392"/>
                        <a:ext cx="2374900" cy="4905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1100446"/>
              </p:ext>
            </p:extLst>
          </p:nvPr>
        </p:nvGraphicFramePr>
        <p:xfrm>
          <a:off x="614760" y="1635048"/>
          <a:ext cx="2744787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8" name="Уравнение" r:id="rId16" imgW="1130040" imgH="228600" progId="Equation.3">
                  <p:embed/>
                </p:oleObj>
              </mc:Choice>
              <mc:Fallback>
                <p:oleObj name="Уравнение" r:id="rId16" imgW="11300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1635048"/>
                        <a:ext cx="2744787" cy="550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611725"/>
              </p:ext>
            </p:extLst>
          </p:nvPr>
        </p:nvGraphicFramePr>
        <p:xfrm>
          <a:off x="614760" y="2174809"/>
          <a:ext cx="3238500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9" name="Уравнение" r:id="rId18" imgW="1333440" imgH="228600" progId="Equation.3">
                  <p:embed/>
                </p:oleObj>
              </mc:Choice>
              <mc:Fallback>
                <p:oleObj name="Уравнение" r:id="rId18" imgW="13334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760" y="2174809"/>
                        <a:ext cx="3238500" cy="5508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5991047"/>
              </p:ext>
            </p:extLst>
          </p:nvPr>
        </p:nvGraphicFramePr>
        <p:xfrm>
          <a:off x="612484" y="3185442"/>
          <a:ext cx="333057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50" name="Уравнение" r:id="rId20" imgW="1371600" imgH="215640" progId="Equation.3">
                  <p:embed/>
                </p:oleObj>
              </mc:Choice>
              <mc:Fallback>
                <p:oleObj name="Уравнение" r:id="rId20" imgW="13716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484" y="3185442"/>
                        <a:ext cx="3330575" cy="520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523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9658115"/>
              </p:ext>
            </p:extLst>
          </p:nvPr>
        </p:nvGraphicFramePr>
        <p:xfrm>
          <a:off x="4572000" y="172303"/>
          <a:ext cx="2128837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12" name="Уравнение" r:id="rId4" imgW="876240" imgH="203040" progId="Equation.3">
                  <p:embed/>
                </p:oleObj>
              </mc:Choice>
              <mc:Fallback>
                <p:oleObj name="Уравнение" r:id="rId4" imgW="8762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72303"/>
                        <a:ext cx="2128837" cy="487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9064445"/>
              </p:ext>
            </p:extLst>
          </p:nvPr>
        </p:nvGraphicFramePr>
        <p:xfrm>
          <a:off x="3189288" y="5673725"/>
          <a:ext cx="2762250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13" name="Уравнение" r:id="rId6" imgW="1206360" imgH="203040" progId="Equation.3">
                  <p:embed/>
                </p:oleObj>
              </mc:Choice>
              <mc:Fallback>
                <p:oleObj name="Уравнение" r:id="rId6" imgW="1206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9288" y="5673725"/>
                        <a:ext cx="2762250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0221965"/>
              </p:ext>
            </p:extLst>
          </p:nvPr>
        </p:nvGraphicFramePr>
        <p:xfrm>
          <a:off x="612484" y="2674150"/>
          <a:ext cx="2324100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14" name="Уравнение" r:id="rId8" imgW="1015920" imgH="482400" progId="Equation.3">
                  <p:embed/>
                </p:oleObj>
              </mc:Choice>
              <mc:Fallback>
                <p:oleObj name="Уравнение" r:id="rId8" imgW="10159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484" y="2674150"/>
                        <a:ext cx="2324100" cy="1101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0852304"/>
              </p:ext>
            </p:extLst>
          </p:nvPr>
        </p:nvGraphicFramePr>
        <p:xfrm>
          <a:off x="612484" y="3885141"/>
          <a:ext cx="1193800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15" name="Уравнение" r:id="rId10" imgW="520560" imgH="711000" progId="Equation.3">
                  <p:embed/>
                </p:oleObj>
              </mc:Choice>
              <mc:Fallback>
                <p:oleObj name="Уравнение" r:id="rId10" imgW="52056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484" y="3885141"/>
                        <a:ext cx="1193800" cy="16240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5473565"/>
              </p:ext>
            </p:extLst>
          </p:nvPr>
        </p:nvGraphicFramePr>
        <p:xfrm>
          <a:off x="676449" y="1163343"/>
          <a:ext cx="2066925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16" name="Уравнение" r:id="rId12" imgW="850680" imgH="203040" progId="Equation.3">
                  <p:embed/>
                </p:oleObj>
              </mc:Choice>
              <mc:Fallback>
                <p:oleObj name="Уравнение" r:id="rId12" imgW="8506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449" y="1163343"/>
                        <a:ext cx="2066925" cy="487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4751340"/>
              </p:ext>
            </p:extLst>
          </p:nvPr>
        </p:nvGraphicFramePr>
        <p:xfrm>
          <a:off x="612484" y="1650705"/>
          <a:ext cx="2560637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17" name="Уравнение" r:id="rId14" imgW="1054080" imgH="203040" progId="Equation.3">
                  <p:embed/>
                </p:oleObj>
              </mc:Choice>
              <mc:Fallback>
                <p:oleObj name="Уравнение" r:id="rId14" imgW="10540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484" y="1650705"/>
                        <a:ext cx="2560637" cy="487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3611789"/>
              </p:ext>
            </p:extLst>
          </p:nvPr>
        </p:nvGraphicFramePr>
        <p:xfrm>
          <a:off x="628200" y="2138067"/>
          <a:ext cx="2590800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518" name="Уравнение" r:id="rId16" imgW="1066680" imgH="228600" progId="Equation.3">
                  <p:embed/>
                </p:oleObj>
              </mc:Choice>
              <mc:Fallback>
                <p:oleObj name="Уравнение" r:id="rId16" imgW="10666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2138067"/>
                        <a:ext cx="2590800" cy="5476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848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4692676"/>
              </p:ext>
            </p:extLst>
          </p:nvPr>
        </p:nvGraphicFramePr>
        <p:xfrm>
          <a:off x="4572000" y="172303"/>
          <a:ext cx="2932112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562" name="Уравнение" r:id="rId4" imgW="1206360" imgH="203040" progId="Equation.3">
                  <p:embed/>
                </p:oleObj>
              </mc:Choice>
              <mc:Fallback>
                <p:oleObj name="Уравнение" r:id="rId4" imgW="1206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72303"/>
                        <a:ext cx="2932112" cy="487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22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5730959"/>
              </p:ext>
            </p:extLst>
          </p:nvPr>
        </p:nvGraphicFramePr>
        <p:xfrm>
          <a:off x="3089275" y="5194102"/>
          <a:ext cx="2965450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563" name="Уравнение" r:id="rId6" imgW="1295280" imgH="203040" progId="Equation.3">
                  <p:embed/>
                </p:oleObj>
              </mc:Choice>
              <mc:Fallback>
                <p:oleObj name="Уравнение" r:id="rId6" imgW="1295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9275" y="5194102"/>
                        <a:ext cx="2965450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198499"/>
              </p:ext>
            </p:extLst>
          </p:nvPr>
        </p:nvGraphicFramePr>
        <p:xfrm>
          <a:off x="628200" y="3186452"/>
          <a:ext cx="148113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564" name="Уравнение" r:id="rId8" imgW="647640" imgH="711000" progId="Equation.3">
                  <p:embed/>
                </p:oleObj>
              </mc:Choice>
              <mc:Fallback>
                <p:oleObj name="Уравнение" r:id="rId8" imgW="64764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3186452"/>
                        <a:ext cx="1481138" cy="16240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2567540"/>
              </p:ext>
            </p:extLst>
          </p:nvPr>
        </p:nvGraphicFramePr>
        <p:xfrm>
          <a:off x="2335213" y="3186452"/>
          <a:ext cx="1924050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565" name="Уравнение" r:id="rId10" imgW="838080" imgH="711000" progId="Equation.3">
                  <p:embed/>
                </p:oleObj>
              </mc:Choice>
              <mc:Fallback>
                <p:oleObj name="Уравнение" r:id="rId10" imgW="83808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5213" y="3186452"/>
                        <a:ext cx="1924050" cy="16240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8597787"/>
              </p:ext>
            </p:extLst>
          </p:nvPr>
        </p:nvGraphicFramePr>
        <p:xfrm>
          <a:off x="628200" y="1163343"/>
          <a:ext cx="287020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566" name="Уравнение" r:id="rId12" imgW="1180800" imgH="203040" progId="Equation.3">
                  <p:embed/>
                </p:oleObj>
              </mc:Choice>
              <mc:Fallback>
                <p:oleObj name="Уравнение" r:id="rId12" imgW="11808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1163343"/>
                        <a:ext cx="2870200" cy="487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6667735"/>
              </p:ext>
            </p:extLst>
          </p:nvPr>
        </p:nvGraphicFramePr>
        <p:xfrm>
          <a:off x="628200" y="1637961"/>
          <a:ext cx="3148012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567" name="Уравнение" r:id="rId14" imgW="1295280" imgH="228600" progId="Equation.3">
                  <p:embed/>
                </p:oleObj>
              </mc:Choice>
              <mc:Fallback>
                <p:oleObj name="Уравнение" r:id="rId14" imgW="12952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1637961"/>
                        <a:ext cx="3148012" cy="5476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3467436"/>
              </p:ext>
            </p:extLst>
          </p:nvPr>
        </p:nvGraphicFramePr>
        <p:xfrm>
          <a:off x="628651" y="2138363"/>
          <a:ext cx="2560637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568" name="Уравнение" r:id="rId16" imgW="1054080" imgH="228600" progId="Equation.3">
                  <p:embed/>
                </p:oleObj>
              </mc:Choice>
              <mc:Fallback>
                <p:oleObj name="Уравнение" r:id="rId16" imgW="1054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651" y="2138363"/>
                        <a:ext cx="2560637" cy="5476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8462281"/>
              </p:ext>
            </p:extLst>
          </p:nvPr>
        </p:nvGraphicFramePr>
        <p:xfrm>
          <a:off x="628200" y="2686050"/>
          <a:ext cx="327025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569" name="Уравнение" r:id="rId18" imgW="1346040" imgH="215640" progId="Equation.3">
                  <p:embed/>
                </p:oleObj>
              </mc:Choice>
              <mc:Fallback>
                <p:oleObj name="Уравнение" r:id="rId18" imgW="13460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2686050"/>
                        <a:ext cx="3270250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0697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9256961"/>
              </p:ext>
            </p:extLst>
          </p:nvPr>
        </p:nvGraphicFramePr>
        <p:xfrm>
          <a:off x="4572000" y="144194"/>
          <a:ext cx="3795713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62" name="Уравнение" r:id="rId4" imgW="1562040" imgH="241200" progId="Equation.3">
                  <p:embed/>
                </p:oleObj>
              </mc:Choice>
              <mc:Fallback>
                <p:oleObj name="Уравнение" r:id="rId4" imgW="15620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44194"/>
                        <a:ext cx="3795713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23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66074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0738256"/>
              </p:ext>
            </p:extLst>
          </p:nvPr>
        </p:nvGraphicFramePr>
        <p:xfrm>
          <a:off x="3190875" y="5194300"/>
          <a:ext cx="2760663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63" name="Уравнение" r:id="rId6" imgW="1206360" imgH="203040" progId="Equation.3">
                  <p:embed/>
                </p:oleObj>
              </mc:Choice>
              <mc:Fallback>
                <p:oleObj name="Уравнение" r:id="rId6" imgW="1206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0875" y="5194300"/>
                        <a:ext cx="2760663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7928880"/>
              </p:ext>
            </p:extLst>
          </p:nvPr>
        </p:nvGraphicFramePr>
        <p:xfrm>
          <a:off x="3263900" y="3195638"/>
          <a:ext cx="1895475" cy="162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64" name="Уравнение" r:id="rId8" imgW="825480" imgH="711000" progId="Equation.3">
                  <p:embed/>
                </p:oleObj>
              </mc:Choice>
              <mc:Fallback>
                <p:oleObj name="Уравнение" r:id="rId8" imgW="82548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3900" y="3195638"/>
                        <a:ext cx="1895475" cy="16240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6169606"/>
              </p:ext>
            </p:extLst>
          </p:nvPr>
        </p:nvGraphicFramePr>
        <p:xfrm>
          <a:off x="628200" y="1150867"/>
          <a:ext cx="3735388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65" name="Уравнение" r:id="rId10" imgW="1536480" imgH="241200" progId="Equation.3">
                  <p:embed/>
                </p:oleObj>
              </mc:Choice>
              <mc:Fallback>
                <p:oleObj name="Уравнение" r:id="rId10" imgW="15364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1150867"/>
                        <a:ext cx="3735388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2239822"/>
              </p:ext>
            </p:extLst>
          </p:nvPr>
        </p:nvGraphicFramePr>
        <p:xfrm>
          <a:off x="628200" y="1644615"/>
          <a:ext cx="4227513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66" name="Уравнение" r:id="rId12" imgW="1739880" imgH="241200" progId="Equation.3">
                  <p:embed/>
                </p:oleObj>
              </mc:Choice>
              <mc:Fallback>
                <p:oleObj name="Уравнение" r:id="rId12" imgW="17398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1644615"/>
                        <a:ext cx="4227513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9624182"/>
              </p:ext>
            </p:extLst>
          </p:nvPr>
        </p:nvGraphicFramePr>
        <p:xfrm>
          <a:off x="628200" y="2204384"/>
          <a:ext cx="4287838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67" name="Уравнение" r:id="rId14" imgW="1765080" imgH="215640" progId="Equation.3">
                  <p:embed/>
                </p:oleObj>
              </mc:Choice>
              <mc:Fallback>
                <p:oleObj name="Уравнение" r:id="rId14" imgW="17650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2204384"/>
                        <a:ext cx="4287838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5517458"/>
              </p:ext>
            </p:extLst>
          </p:nvPr>
        </p:nvGraphicFramePr>
        <p:xfrm>
          <a:off x="628200" y="2648301"/>
          <a:ext cx="3332162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68" name="Уравнение" r:id="rId16" imgW="1371600" imgH="228600" progId="Equation.3">
                  <p:embed/>
                </p:oleObj>
              </mc:Choice>
              <mc:Fallback>
                <p:oleObj name="Уравнение" r:id="rId16" imgW="1371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2648301"/>
                        <a:ext cx="3332162" cy="5476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9082267"/>
              </p:ext>
            </p:extLst>
          </p:nvPr>
        </p:nvGraphicFramePr>
        <p:xfrm>
          <a:off x="628200" y="3195988"/>
          <a:ext cx="2324100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69" name="Уравнение" r:id="rId18" imgW="1015920" imgH="482400" progId="Equation.3">
                  <p:embed/>
                </p:oleObj>
              </mc:Choice>
              <mc:Fallback>
                <p:oleObj name="Уравнение" r:id="rId18" imgW="10159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3195988"/>
                        <a:ext cx="2324100" cy="1101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530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6146347"/>
              </p:ext>
            </p:extLst>
          </p:nvPr>
        </p:nvGraphicFramePr>
        <p:xfrm>
          <a:off x="2741956" y="701254"/>
          <a:ext cx="6016625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86" name="Уравнение" r:id="rId4" imgW="2476440" imgH="215640" progId="Equation.3">
                  <p:embed/>
                </p:oleObj>
              </mc:Choice>
              <mc:Fallback>
                <p:oleObj name="Уравнение" r:id="rId4" imgW="24764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1956" y="701254"/>
                        <a:ext cx="6016625" cy="519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24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18951" y="943462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608608"/>
              </p:ext>
            </p:extLst>
          </p:nvPr>
        </p:nvGraphicFramePr>
        <p:xfrm>
          <a:off x="3451225" y="5194300"/>
          <a:ext cx="2238375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87" name="Уравнение" r:id="rId6" imgW="977760" imgH="203040" progId="Equation.3">
                  <p:embed/>
                </p:oleObj>
              </mc:Choice>
              <mc:Fallback>
                <p:oleObj name="Уравнение" r:id="rId6" imgW="9777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1225" y="5194300"/>
                        <a:ext cx="2238375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7805568"/>
              </p:ext>
            </p:extLst>
          </p:nvPr>
        </p:nvGraphicFramePr>
        <p:xfrm>
          <a:off x="2441046" y="3458181"/>
          <a:ext cx="1751012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88" name="Уравнение" r:id="rId8" imgW="761760" imgH="457200" progId="Equation.3">
                  <p:embed/>
                </p:oleObj>
              </mc:Choice>
              <mc:Fallback>
                <p:oleObj name="Уравнение" r:id="rId8" imgW="7617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1046" y="3458181"/>
                        <a:ext cx="1751012" cy="1044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4374091"/>
              </p:ext>
            </p:extLst>
          </p:nvPr>
        </p:nvGraphicFramePr>
        <p:xfrm>
          <a:off x="628200" y="1443235"/>
          <a:ext cx="5957888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89" name="Уравнение" r:id="rId10" imgW="2450880" imgH="215640" progId="Equation.3">
                  <p:embed/>
                </p:oleObj>
              </mc:Choice>
              <mc:Fallback>
                <p:oleObj name="Уравнение" r:id="rId10" imgW="24508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1443235"/>
                        <a:ext cx="5957888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3321357"/>
              </p:ext>
            </p:extLst>
          </p:nvPr>
        </p:nvGraphicFramePr>
        <p:xfrm>
          <a:off x="618951" y="2438961"/>
          <a:ext cx="4843463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90" name="Уравнение" r:id="rId12" imgW="1993680" imgH="215640" progId="Equation.3">
                  <p:embed/>
                </p:oleObj>
              </mc:Choice>
              <mc:Fallback>
                <p:oleObj name="Уравнение" r:id="rId12" imgW="19936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951" y="2438961"/>
                        <a:ext cx="4843463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3650199"/>
              </p:ext>
            </p:extLst>
          </p:nvPr>
        </p:nvGraphicFramePr>
        <p:xfrm>
          <a:off x="618951" y="3443926"/>
          <a:ext cx="1509713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91" name="Уравнение" r:id="rId14" imgW="660240" imgH="457200" progId="Equation.3">
                  <p:embed/>
                </p:oleObj>
              </mc:Choice>
              <mc:Fallback>
                <p:oleObj name="Уравнение" r:id="rId14" imgW="66024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951" y="3443926"/>
                        <a:ext cx="1509713" cy="10429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0997748"/>
              </p:ext>
            </p:extLst>
          </p:nvPr>
        </p:nvGraphicFramePr>
        <p:xfrm>
          <a:off x="618951" y="1951521"/>
          <a:ext cx="645160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92" name="Уравнение" r:id="rId16" imgW="2654280" imgH="215640" progId="Equation.3">
                  <p:embed/>
                </p:oleObj>
              </mc:Choice>
              <mc:Fallback>
                <p:oleObj name="Уравнение" r:id="rId16" imgW="26542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951" y="1951521"/>
                        <a:ext cx="6451600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6436610"/>
              </p:ext>
            </p:extLst>
          </p:nvPr>
        </p:nvGraphicFramePr>
        <p:xfrm>
          <a:off x="628200" y="2920440"/>
          <a:ext cx="2776537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593" name="Уравнение" r:id="rId18" imgW="1143000" imgH="215640" progId="Equation.3">
                  <p:embed/>
                </p:oleObj>
              </mc:Choice>
              <mc:Fallback>
                <p:oleObj name="Уравнение" r:id="rId18" imgW="11430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200" y="2920440"/>
                        <a:ext cx="2776537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1594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6160415"/>
              </p:ext>
            </p:extLst>
          </p:nvPr>
        </p:nvGraphicFramePr>
        <p:xfrm>
          <a:off x="3327400" y="671513"/>
          <a:ext cx="4845050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02" name="Уравнение" r:id="rId4" imgW="1993680" imgH="241200" progId="Equation.3">
                  <p:embed/>
                </p:oleObj>
              </mc:Choice>
              <mc:Fallback>
                <p:oleObj name="Уравнение" r:id="rId4" imgW="19936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400" y="671513"/>
                        <a:ext cx="4845050" cy="5794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25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18951" y="943462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3030808"/>
              </p:ext>
            </p:extLst>
          </p:nvPr>
        </p:nvGraphicFramePr>
        <p:xfrm>
          <a:off x="3205163" y="5194300"/>
          <a:ext cx="2732087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03" name="Уравнение" r:id="rId6" imgW="1193760" imgH="203040" progId="Equation.3">
                  <p:embed/>
                </p:oleObj>
              </mc:Choice>
              <mc:Fallback>
                <p:oleObj name="Уравнение" r:id="rId6" imgW="11937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5163" y="5194300"/>
                        <a:ext cx="2732087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20844"/>
              </p:ext>
            </p:extLst>
          </p:nvPr>
        </p:nvGraphicFramePr>
        <p:xfrm>
          <a:off x="2378868" y="3406655"/>
          <a:ext cx="1897063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04" name="Уравнение" r:id="rId8" imgW="825480" imgH="711000" progId="Equation.3">
                  <p:embed/>
                </p:oleObj>
              </mc:Choice>
              <mc:Fallback>
                <p:oleObj name="Уравнение" r:id="rId8" imgW="82548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8868" y="3406655"/>
                        <a:ext cx="1897063" cy="1625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0255385"/>
              </p:ext>
            </p:extLst>
          </p:nvPr>
        </p:nvGraphicFramePr>
        <p:xfrm>
          <a:off x="618951" y="1396094"/>
          <a:ext cx="4754562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05" name="Уравнение" r:id="rId10" imgW="1955520" imgH="241200" progId="Equation.3">
                  <p:embed/>
                </p:oleObj>
              </mc:Choice>
              <mc:Fallback>
                <p:oleObj name="Уравнение" r:id="rId10" imgW="19555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951" y="1396094"/>
                        <a:ext cx="4754562" cy="577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8610903"/>
              </p:ext>
            </p:extLst>
          </p:nvPr>
        </p:nvGraphicFramePr>
        <p:xfrm>
          <a:off x="618951" y="2431537"/>
          <a:ext cx="5183187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06" name="Уравнение" r:id="rId12" imgW="2133360" imgH="215640" progId="Equation.3">
                  <p:embed/>
                </p:oleObj>
              </mc:Choice>
              <mc:Fallback>
                <p:oleObj name="Уравнение" r:id="rId12" imgW="21333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951" y="2431537"/>
                        <a:ext cx="5183187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6369754"/>
              </p:ext>
            </p:extLst>
          </p:nvPr>
        </p:nvGraphicFramePr>
        <p:xfrm>
          <a:off x="629528" y="3408838"/>
          <a:ext cx="1654175" cy="162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07" name="Уравнение" r:id="rId14" imgW="723600" imgH="711000" progId="Equation.3">
                  <p:embed/>
                </p:oleObj>
              </mc:Choice>
              <mc:Fallback>
                <p:oleObj name="Уравнение" r:id="rId14" imgW="72360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528" y="3408838"/>
                        <a:ext cx="1654175" cy="1622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325118"/>
              </p:ext>
            </p:extLst>
          </p:nvPr>
        </p:nvGraphicFramePr>
        <p:xfrm>
          <a:off x="618951" y="1869301"/>
          <a:ext cx="5278437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08" name="Уравнение" r:id="rId16" imgW="2171520" imgH="241200" progId="Equation.3">
                  <p:embed/>
                </p:oleObj>
              </mc:Choice>
              <mc:Fallback>
                <p:oleObj name="Уравнение" r:id="rId16" imgW="21715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8951" y="1869301"/>
                        <a:ext cx="5278437" cy="5778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326085"/>
              </p:ext>
            </p:extLst>
          </p:nvPr>
        </p:nvGraphicFramePr>
        <p:xfrm>
          <a:off x="612775" y="2926401"/>
          <a:ext cx="283845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09" name="Уравнение" r:id="rId18" imgW="1168200" imgH="215640" progId="Equation.3">
                  <p:embed/>
                </p:oleObj>
              </mc:Choice>
              <mc:Fallback>
                <p:oleObj name="Уравнение" r:id="rId18" imgW="11682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2926401"/>
                        <a:ext cx="2838450" cy="517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600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7821379"/>
              </p:ext>
            </p:extLst>
          </p:nvPr>
        </p:nvGraphicFramePr>
        <p:xfrm>
          <a:off x="4572000" y="116086"/>
          <a:ext cx="2159000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18" name="Уравнение" r:id="rId4" imgW="888840" imgH="241200" progId="Equation.3">
                  <p:embed/>
                </p:oleObj>
              </mc:Choice>
              <mc:Fallback>
                <p:oleObj name="Уравнение" r:id="rId4" imgW="8888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6086"/>
                        <a:ext cx="2159000" cy="5794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26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18951" y="943462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3040531"/>
              </p:ext>
            </p:extLst>
          </p:nvPr>
        </p:nvGraphicFramePr>
        <p:xfrm>
          <a:off x="3336925" y="5405967"/>
          <a:ext cx="2470150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19" name="Уравнение" r:id="rId6" imgW="1079280" imgH="203040" progId="Equation.3">
                  <p:embed/>
                </p:oleObj>
              </mc:Choice>
              <mc:Fallback>
                <p:oleObj name="Уравнение" r:id="rId6" imgW="1079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6925" y="5405967"/>
                        <a:ext cx="2470150" cy="4651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932344"/>
              </p:ext>
            </p:extLst>
          </p:nvPr>
        </p:nvGraphicFramePr>
        <p:xfrm>
          <a:off x="3198813" y="3633547"/>
          <a:ext cx="3532187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20" name="Уравнение" r:id="rId8" imgW="1536480" imgH="711000" progId="Equation.3">
                  <p:embed/>
                </p:oleObj>
              </mc:Choice>
              <mc:Fallback>
                <p:oleObj name="Уравнение" r:id="rId8" imgW="153648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8813" y="3633547"/>
                        <a:ext cx="3532187" cy="1625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8452214"/>
              </p:ext>
            </p:extLst>
          </p:nvPr>
        </p:nvGraphicFramePr>
        <p:xfrm>
          <a:off x="629528" y="2627814"/>
          <a:ext cx="2090738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21" name="Уравнение" r:id="rId10" imgW="914400" imgH="507960" progId="Equation.3">
                  <p:embed/>
                </p:oleObj>
              </mc:Choice>
              <mc:Fallback>
                <p:oleObj name="Уравнение" r:id="rId10" imgW="91440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528" y="2627814"/>
                        <a:ext cx="2090738" cy="1158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09779"/>
              </p:ext>
            </p:extLst>
          </p:nvPr>
        </p:nvGraphicFramePr>
        <p:xfrm>
          <a:off x="612775" y="1391193"/>
          <a:ext cx="2066925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22" name="Уравнение" r:id="rId12" imgW="850680" imgH="241200" progId="Equation.3">
                  <p:embed/>
                </p:oleObj>
              </mc:Choice>
              <mc:Fallback>
                <p:oleObj name="Уравнение" r:id="rId12" imgW="8506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1391193"/>
                        <a:ext cx="2066925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3023173"/>
              </p:ext>
            </p:extLst>
          </p:nvPr>
        </p:nvGraphicFramePr>
        <p:xfrm>
          <a:off x="629528" y="1941971"/>
          <a:ext cx="2438400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23" name="Уравнение" r:id="rId14" imgW="1002960" imgH="266400" progId="Equation.3">
                  <p:embed/>
                </p:oleObj>
              </mc:Choice>
              <mc:Fallback>
                <p:oleObj name="Уравнение" r:id="rId14" imgW="100296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528" y="1941971"/>
                        <a:ext cx="2438400" cy="639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0318766"/>
              </p:ext>
            </p:extLst>
          </p:nvPr>
        </p:nvGraphicFramePr>
        <p:xfrm>
          <a:off x="612775" y="3866910"/>
          <a:ext cx="2351087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24" name="Уравнение" r:id="rId16" imgW="1028520" imgH="507960" progId="Equation.3">
                  <p:embed/>
                </p:oleObj>
              </mc:Choice>
              <mc:Fallback>
                <p:oleObj name="Уравнение" r:id="rId16" imgW="102852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866910"/>
                        <a:ext cx="2351087" cy="1158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8981109"/>
              </p:ext>
            </p:extLst>
          </p:nvPr>
        </p:nvGraphicFramePr>
        <p:xfrm>
          <a:off x="6899805" y="3924059"/>
          <a:ext cx="1927225" cy="104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25" name="Уравнение" r:id="rId18" imgW="838080" imgH="457200" progId="Equation.3">
                  <p:embed/>
                </p:oleObj>
              </mc:Choice>
              <mc:Fallback>
                <p:oleObj name="Уравнение" r:id="rId18" imgW="83808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9805" y="3924059"/>
                        <a:ext cx="1927225" cy="10445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2996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9923164"/>
              </p:ext>
            </p:extLst>
          </p:nvPr>
        </p:nvGraphicFramePr>
        <p:xfrm>
          <a:off x="4572000" y="116086"/>
          <a:ext cx="1943100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16" name="Уравнение" r:id="rId4" imgW="799920" imgH="241200" progId="Equation.3">
                  <p:embed/>
                </p:oleObj>
              </mc:Choice>
              <mc:Fallback>
                <p:oleObj name="Уравнение" r:id="rId4" imgW="7999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6086"/>
                        <a:ext cx="1943100" cy="5794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27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18951" y="943462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1937641"/>
              </p:ext>
            </p:extLst>
          </p:nvPr>
        </p:nvGraphicFramePr>
        <p:xfrm>
          <a:off x="3322638" y="5405438"/>
          <a:ext cx="249872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17" name="Уравнение" r:id="rId6" imgW="1091880" imgH="203040" progId="Equation.3">
                  <p:embed/>
                </p:oleObj>
              </mc:Choice>
              <mc:Fallback>
                <p:oleObj name="Уравнение" r:id="rId6" imgW="10918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2638" y="5405438"/>
                        <a:ext cx="2498725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4109817"/>
              </p:ext>
            </p:extLst>
          </p:nvPr>
        </p:nvGraphicFramePr>
        <p:xfrm>
          <a:off x="620617" y="3687130"/>
          <a:ext cx="6278563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18" name="Уравнение" r:id="rId8" imgW="2730240" imgH="203040" progId="Equation.3">
                  <p:embed/>
                </p:oleObj>
              </mc:Choice>
              <mc:Fallback>
                <p:oleObj name="Уравнение" r:id="rId8" imgW="27302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617" y="3687130"/>
                        <a:ext cx="6278563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574040"/>
              </p:ext>
            </p:extLst>
          </p:nvPr>
        </p:nvGraphicFramePr>
        <p:xfrm>
          <a:off x="636492" y="1393562"/>
          <a:ext cx="1851025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19" name="Уравнение" r:id="rId10" imgW="761760" imgH="241200" progId="Equation.3">
                  <p:embed/>
                </p:oleObj>
              </mc:Choice>
              <mc:Fallback>
                <p:oleObj name="Уравнение" r:id="rId10" imgW="7617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92" y="1393562"/>
                        <a:ext cx="1851025" cy="579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8392569"/>
              </p:ext>
            </p:extLst>
          </p:nvPr>
        </p:nvGraphicFramePr>
        <p:xfrm>
          <a:off x="629528" y="1961335"/>
          <a:ext cx="2190750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20" name="Уравнение" r:id="rId12" imgW="901440" imgH="266400" progId="Equation.3">
                  <p:embed/>
                </p:oleObj>
              </mc:Choice>
              <mc:Fallback>
                <p:oleObj name="Уравнение" r:id="rId12" imgW="90144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9528" y="1961335"/>
                        <a:ext cx="2190750" cy="639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9628110"/>
              </p:ext>
            </p:extLst>
          </p:nvPr>
        </p:nvGraphicFramePr>
        <p:xfrm>
          <a:off x="612775" y="2654105"/>
          <a:ext cx="1512887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21" name="Уравнение" r:id="rId14" imgW="622080" imgH="203040" progId="Equation.3">
                  <p:embed/>
                </p:oleObj>
              </mc:Choice>
              <mc:Fallback>
                <p:oleObj name="Уравнение" r:id="rId14" imgW="6220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2654105"/>
                        <a:ext cx="1512887" cy="4873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9863884"/>
              </p:ext>
            </p:extLst>
          </p:nvPr>
        </p:nvGraphicFramePr>
        <p:xfrm>
          <a:off x="612775" y="3133001"/>
          <a:ext cx="203835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622" name="Уравнение" r:id="rId16" imgW="838080" imgH="203040" progId="Equation.3">
                  <p:embed/>
                </p:oleObj>
              </mc:Choice>
              <mc:Fallback>
                <p:oleObj name="Уравнение" r:id="rId16" imgW="8380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133001"/>
                        <a:ext cx="2038350" cy="487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9359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0508767"/>
              </p:ext>
            </p:extLst>
          </p:nvPr>
        </p:nvGraphicFramePr>
        <p:xfrm>
          <a:off x="4572000" y="0"/>
          <a:ext cx="2497138" cy="1006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31" name="Уравнение" r:id="rId4" imgW="1028520" imgH="419040" progId="Equation.3">
                  <p:embed/>
                </p:oleObj>
              </mc:Choice>
              <mc:Fallback>
                <p:oleObj name="Уравнение" r:id="rId4" imgW="102852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0"/>
                        <a:ext cx="2497138" cy="10064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28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18951" y="943462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5330568"/>
              </p:ext>
            </p:extLst>
          </p:nvPr>
        </p:nvGraphicFramePr>
        <p:xfrm>
          <a:off x="3509963" y="5405438"/>
          <a:ext cx="2122487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32" name="Уравнение" r:id="rId6" imgW="927000" imgH="203040" progId="Equation.3">
                  <p:embed/>
                </p:oleObj>
              </mc:Choice>
              <mc:Fallback>
                <p:oleObj name="Уравнение" r:id="rId6" imgW="9270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9963" y="5405438"/>
                        <a:ext cx="2122487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676342"/>
              </p:ext>
            </p:extLst>
          </p:nvPr>
        </p:nvGraphicFramePr>
        <p:xfrm>
          <a:off x="3416300" y="3469414"/>
          <a:ext cx="2130425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33" name="Уравнение" r:id="rId8" imgW="927000" imgH="711000" progId="Equation.3">
                  <p:embed/>
                </p:oleObj>
              </mc:Choice>
              <mc:Fallback>
                <p:oleObj name="Уравнение" r:id="rId8" imgW="92700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6300" y="3469414"/>
                        <a:ext cx="2130425" cy="1625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8457347"/>
              </p:ext>
            </p:extLst>
          </p:nvPr>
        </p:nvGraphicFramePr>
        <p:xfrm>
          <a:off x="612775" y="1392399"/>
          <a:ext cx="24066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34" name="Уравнение" r:id="rId10" imgW="990360" imgH="419040" progId="Equation.3">
                  <p:embed/>
                </p:oleObj>
              </mc:Choice>
              <mc:Fallback>
                <p:oleObj name="Уравнение" r:id="rId10" imgW="99036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1392399"/>
                        <a:ext cx="2406650" cy="10064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8764970"/>
              </p:ext>
            </p:extLst>
          </p:nvPr>
        </p:nvGraphicFramePr>
        <p:xfrm>
          <a:off x="5792788" y="4049713"/>
          <a:ext cx="1781175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35" name="Уравнение" r:id="rId12" imgW="774360" imgH="203040" progId="Equation.3">
                  <p:embed/>
                </p:oleObj>
              </mc:Choice>
              <mc:Fallback>
                <p:oleObj name="Уравнение" r:id="rId12" imgW="774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2788" y="4049713"/>
                        <a:ext cx="1781175" cy="463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7434817"/>
              </p:ext>
            </p:extLst>
          </p:nvPr>
        </p:nvGraphicFramePr>
        <p:xfrm>
          <a:off x="612775" y="2412760"/>
          <a:ext cx="3332163" cy="1220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36" name="Уравнение" r:id="rId14" imgW="1371600" imgH="507960" progId="Equation.3">
                  <p:embed/>
                </p:oleObj>
              </mc:Choice>
              <mc:Fallback>
                <p:oleObj name="Уравнение" r:id="rId14" imgW="137160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2412760"/>
                        <a:ext cx="3332163" cy="1220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6962409"/>
              </p:ext>
            </p:extLst>
          </p:nvPr>
        </p:nvGraphicFramePr>
        <p:xfrm>
          <a:off x="612775" y="3633547"/>
          <a:ext cx="2654300" cy="1220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37" name="Уравнение" r:id="rId16" imgW="1091880" imgH="507960" progId="Equation.3">
                  <p:embed/>
                </p:oleObj>
              </mc:Choice>
              <mc:Fallback>
                <p:oleObj name="Уравнение" r:id="rId16" imgW="10918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633547"/>
                        <a:ext cx="2654300" cy="1220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785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5575560"/>
              </p:ext>
            </p:extLst>
          </p:nvPr>
        </p:nvGraphicFramePr>
        <p:xfrm>
          <a:off x="4571206" y="146248"/>
          <a:ext cx="4376738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41" name="Уравнение" r:id="rId4" imgW="1803240" imgH="228600" progId="Equation.3">
                  <p:embed/>
                </p:oleObj>
              </mc:Choice>
              <mc:Fallback>
                <p:oleObj name="Уравнение" r:id="rId4" imgW="18032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206" y="146248"/>
                        <a:ext cx="4376738" cy="5492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29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18951" y="943462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6280896"/>
              </p:ext>
            </p:extLst>
          </p:nvPr>
        </p:nvGraphicFramePr>
        <p:xfrm>
          <a:off x="3524250" y="5405438"/>
          <a:ext cx="2092325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42" name="Уравнение" r:id="rId6" imgW="914400" imgH="203040" progId="Equation.3">
                  <p:embed/>
                </p:oleObj>
              </mc:Choice>
              <mc:Fallback>
                <p:oleObj name="Уравнение" r:id="rId6" imgW="9144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5405438"/>
                        <a:ext cx="2092325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7814121"/>
              </p:ext>
            </p:extLst>
          </p:nvPr>
        </p:nvGraphicFramePr>
        <p:xfrm>
          <a:off x="3225006" y="3394896"/>
          <a:ext cx="2071688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43" name="Уравнение" r:id="rId8" imgW="901440" imgH="711000" progId="Equation.3">
                  <p:embed/>
                </p:oleObj>
              </mc:Choice>
              <mc:Fallback>
                <p:oleObj name="Уравнение" r:id="rId8" imgW="90144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5006" y="3394896"/>
                        <a:ext cx="2071688" cy="1625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7947561"/>
              </p:ext>
            </p:extLst>
          </p:nvPr>
        </p:nvGraphicFramePr>
        <p:xfrm>
          <a:off x="612775" y="1610641"/>
          <a:ext cx="434975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44" name="Уравнение" r:id="rId10" imgW="1790640" imgH="228600" progId="Equation.3">
                  <p:embed/>
                </p:oleObj>
              </mc:Choice>
              <mc:Fallback>
                <p:oleObj name="Уравнение" r:id="rId10" imgW="17906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1610641"/>
                        <a:ext cx="4349750" cy="5492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0231153"/>
              </p:ext>
            </p:extLst>
          </p:nvPr>
        </p:nvGraphicFramePr>
        <p:xfrm>
          <a:off x="5603875" y="3976688"/>
          <a:ext cx="1781175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45" name="Уравнение" r:id="rId12" imgW="774360" imgH="203040" progId="Equation.3">
                  <p:embed/>
                </p:oleObj>
              </mc:Choice>
              <mc:Fallback>
                <p:oleObj name="Уравнение" r:id="rId12" imgW="774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3875" y="3976688"/>
                        <a:ext cx="1781175" cy="463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6783391"/>
              </p:ext>
            </p:extLst>
          </p:nvPr>
        </p:nvGraphicFramePr>
        <p:xfrm>
          <a:off x="612775" y="2159916"/>
          <a:ext cx="1974850" cy="116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46" name="Уравнение" r:id="rId14" imgW="812520" imgH="482400" progId="Equation.3">
                  <p:embed/>
                </p:oleObj>
              </mc:Choice>
              <mc:Fallback>
                <p:oleObj name="Уравнение" r:id="rId14" imgW="8125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2159916"/>
                        <a:ext cx="1974850" cy="11604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5622"/>
              </p:ext>
            </p:extLst>
          </p:nvPr>
        </p:nvGraphicFramePr>
        <p:xfrm>
          <a:off x="612775" y="3355114"/>
          <a:ext cx="2498725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47" name="Уравнение" r:id="rId16" imgW="1028520" imgH="482400" progId="Equation.3">
                  <p:embed/>
                </p:oleObj>
              </mc:Choice>
              <mc:Fallback>
                <p:oleObj name="Уравнение" r:id="rId16" imgW="10285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355114"/>
                        <a:ext cx="2498725" cy="11588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406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5774785"/>
              </p:ext>
            </p:extLst>
          </p:nvPr>
        </p:nvGraphicFramePr>
        <p:xfrm>
          <a:off x="4570412" y="94768"/>
          <a:ext cx="450215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8" name="Уравнение" r:id="rId4" imgW="1854000" imgH="266400" progId="Equation.3">
                  <p:embed/>
                </p:oleObj>
              </mc:Choice>
              <mc:Fallback>
                <p:oleObj name="Уравнение" r:id="rId4" imgW="185400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412" y="94768"/>
                        <a:ext cx="4502150" cy="641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30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534679"/>
              </p:ext>
            </p:extLst>
          </p:nvPr>
        </p:nvGraphicFramePr>
        <p:xfrm>
          <a:off x="3509963" y="5405438"/>
          <a:ext cx="2120900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9" name="Уравнение" r:id="rId6" imgW="927000" imgH="203040" progId="Equation.3">
                  <p:embed/>
                </p:oleObj>
              </mc:Choice>
              <mc:Fallback>
                <p:oleObj name="Уравнение" r:id="rId6" imgW="9270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9963" y="5405438"/>
                        <a:ext cx="2120900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Объект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2188605"/>
              </p:ext>
            </p:extLst>
          </p:nvPr>
        </p:nvGraphicFramePr>
        <p:xfrm>
          <a:off x="3293269" y="3131912"/>
          <a:ext cx="2101850" cy="220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0" name="Уравнение" r:id="rId8" imgW="914400" imgH="965160" progId="Equation.3">
                  <p:embed/>
                </p:oleObj>
              </mc:Choice>
              <mc:Fallback>
                <p:oleObj name="Уравнение" r:id="rId8" imgW="914400" imgH="965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3269" y="3131912"/>
                        <a:ext cx="2101850" cy="22066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6755523"/>
              </p:ext>
            </p:extLst>
          </p:nvPr>
        </p:nvGraphicFramePr>
        <p:xfrm>
          <a:off x="612775" y="1615094"/>
          <a:ext cx="4137854" cy="5972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1" name="Уравнение" r:id="rId10" imgW="1828800" imgH="266400" progId="Equation.3">
                  <p:embed/>
                </p:oleObj>
              </mc:Choice>
              <mc:Fallback>
                <p:oleObj name="Уравнение" r:id="rId10" imgW="182880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1615094"/>
                        <a:ext cx="4137854" cy="5972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8230060"/>
              </p:ext>
            </p:extLst>
          </p:nvPr>
        </p:nvGraphicFramePr>
        <p:xfrm>
          <a:off x="5616575" y="4003449"/>
          <a:ext cx="1781175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2" name="Уравнение" r:id="rId12" imgW="774360" imgH="203040" progId="Equation.3">
                  <p:embed/>
                </p:oleObj>
              </mc:Choice>
              <mc:Fallback>
                <p:oleObj name="Уравнение" r:id="rId12" imgW="774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6575" y="4003449"/>
                        <a:ext cx="1781175" cy="463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9622578"/>
              </p:ext>
            </p:extLst>
          </p:nvPr>
        </p:nvGraphicFramePr>
        <p:xfrm>
          <a:off x="612775" y="2345658"/>
          <a:ext cx="2816225" cy="1250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3" name="Уравнение" r:id="rId14" imgW="1244520" imgH="558720" progId="Equation.3">
                  <p:embed/>
                </p:oleObj>
              </mc:Choice>
              <mc:Fallback>
                <p:oleObj name="Уравнение" r:id="rId14" imgW="1244520" imgH="558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2345658"/>
                        <a:ext cx="2816225" cy="12506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799444"/>
              </p:ext>
            </p:extLst>
          </p:nvPr>
        </p:nvGraphicFramePr>
        <p:xfrm>
          <a:off x="612775" y="3639371"/>
          <a:ext cx="2471738" cy="113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4" name="Уравнение" r:id="rId16" imgW="1091880" imgH="507960" progId="Equation.3">
                  <p:embed/>
                </p:oleObj>
              </mc:Choice>
              <mc:Fallback>
                <p:oleObj name="Уравнение" r:id="rId16" imgW="10918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639371"/>
                        <a:ext cx="2471738" cy="11366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12775" y="913996"/>
            <a:ext cx="3147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способ</a:t>
            </a:r>
            <a:endParaRPr lang="ru-RU" sz="2800" i="1" u="sng" dirty="0"/>
          </a:p>
        </p:txBody>
      </p:sp>
    </p:spTree>
    <p:extLst>
      <p:ext uri="{BB962C8B-B14F-4D97-AF65-F5344CB8AC3E}">
        <p14:creationId xmlns:p14="http://schemas.microsoft.com/office/powerpoint/2010/main" val="109387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5774785"/>
              </p:ext>
            </p:extLst>
          </p:nvPr>
        </p:nvGraphicFramePr>
        <p:xfrm>
          <a:off x="4570412" y="94768"/>
          <a:ext cx="450215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2" name="Уравнение" r:id="rId4" imgW="1854000" imgH="266400" progId="Equation.3">
                  <p:embed/>
                </p:oleObj>
              </mc:Choice>
              <mc:Fallback>
                <p:oleObj name="Уравнение" r:id="rId4" imgW="185400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412" y="94768"/>
                        <a:ext cx="4502150" cy="641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14219" y="172303"/>
            <a:ext cx="3658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30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уравнение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i="1" dirty="0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534679"/>
              </p:ext>
            </p:extLst>
          </p:nvPr>
        </p:nvGraphicFramePr>
        <p:xfrm>
          <a:off x="3509963" y="5405438"/>
          <a:ext cx="2120900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3" name="Уравнение" r:id="rId6" imgW="927000" imgH="203040" progId="Equation.3">
                  <p:embed/>
                </p:oleObj>
              </mc:Choice>
              <mc:Fallback>
                <p:oleObj name="Уравнение" r:id="rId6" imgW="9270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9963" y="5405438"/>
                        <a:ext cx="2120900" cy="4651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6755523"/>
              </p:ext>
            </p:extLst>
          </p:nvPr>
        </p:nvGraphicFramePr>
        <p:xfrm>
          <a:off x="612775" y="1615094"/>
          <a:ext cx="4137854" cy="5972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4" name="Уравнение" r:id="rId8" imgW="1828800" imgH="266400" progId="Equation.3">
                  <p:embed/>
                </p:oleObj>
              </mc:Choice>
              <mc:Fallback>
                <p:oleObj name="Уравнение" r:id="rId8" imgW="1828800" imgH="26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1615094"/>
                        <a:ext cx="4137854" cy="5972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2293308"/>
              </p:ext>
            </p:extLst>
          </p:nvPr>
        </p:nvGraphicFramePr>
        <p:xfrm>
          <a:off x="3579812" y="4187151"/>
          <a:ext cx="3590925" cy="1042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5" name="Уравнение" r:id="rId10" imgW="1562040" imgH="457200" progId="Equation.3">
                  <p:embed/>
                </p:oleObj>
              </mc:Choice>
              <mc:Fallback>
                <p:oleObj name="Уравнение" r:id="rId10" imgW="156204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812" y="4187151"/>
                        <a:ext cx="3590925" cy="10429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12775" y="913996"/>
            <a:ext cx="3147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i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способ</a:t>
            </a:r>
            <a:endParaRPr lang="ru-RU" sz="2800" i="1" u="sng" dirty="0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6429056"/>
              </p:ext>
            </p:extLst>
          </p:nvPr>
        </p:nvGraphicFramePr>
        <p:xfrm>
          <a:off x="587375" y="2140222"/>
          <a:ext cx="5029200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6" name="Уравнение" r:id="rId12" imgW="2222280" imgH="241200" progId="Equation.3">
                  <p:embed/>
                </p:oleObj>
              </mc:Choice>
              <mc:Fallback>
                <p:oleObj name="Уравнение" r:id="rId12" imgW="22222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375" y="2140222"/>
                        <a:ext cx="5029200" cy="5413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8056308"/>
              </p:ext>
            </p:extLst>
          </p:nvPr>
        </p:nvGraphicFramePr>
        <p:xfrm>
          <a:off x="612775" y="2672254"/>
          <a:ext cx="4081463" cy="54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7" name="Уравнение" r:id="rId14" imgW="1803240" imgH="241200" progId="Equation.3">
                  <p:embed/>
                </p:oleObj>
              </mc:Choice>
              <mc:Fallback>
                <p:oleObj name="Уравнение" r:id="rId14" imgW="180324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2672254"/>
                        <a:ext cx="4081463" cy="5413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53973"/>
              </p:ext>
            </p:extLst>
          </p:nvPr>
        </p:nvGraphicFramePr>
        <p:xfrm>
          <a:off x="612775" y="3132167"/>
          <a:ext cx="5345113" cy="54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8" name="Уравнение" r:id="rId16" imgW="2361960" imgH="241200" progId="Equation.3">
                  <p:embed/>
                </p:oleObj>
              </mc:Choice>
              <mc:Fallback>
                <p:oleObj name="Уравнение" r:id="rId16" imgW="23619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132167"/>
                        <a:ext cx="5345113" cy="5413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789776"/>
              </p:ext>
            </p:extLst>
          </p:nvPr>
        </p:nvGraphicFramePr>
        <p:xfrm>
          <a:off x="612775" y="3616445"/>
          <a:ext cx="3735387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9" name="Уравнение" r:id="rId18" imgW="1650960" imgH="241200" progId="Equation.3">
                  <p:embed/>
                </p:oleObj>
              </mc:Choice>
              <mc:Fallback>
                <p:oleObj name="Уравнение" r:id="rId18" imgW="16509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3616445"/>
                        <a:ext cx="3735387" cy="5413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8954121"/>
              </p:ext>
            </p:extLst>
          </p:nvPr>
        </p:nvGraphicFramePr>
        <p:xfrm>
          <a:off x="612775" y="4157783"/>
          <a:ext cx="2846388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10" name="Уравнение" r:id="rId20" imgW="1244520" imgH="482400" progId="Equation.3">
                  <p:embed/>
                </p:oleObj>
              </mc:Choice>
              <mc:Fallback>
                <p:oleObj name="Уравнение" r:id="rId20" imgW="12445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775" y="4157783"/>
                        <a:ext cx="2846388" cy="1101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595766"/>
              </p:ext>
            </p:extLst>
          </p:nvPr>
        </p:nvGraphicFramePr>
        <p:xfrm>
          <a:off x="7291387" y="4476870"/>
          <a:ext cx="1781175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11" name="Уравнение" r:id="rId22" imgW="774360" imgH="203040" progId="Equation.3">
                  <p:embed/>
                </p:oleObj>
              </mc:Choice>
              <mc:Fallback>
                <p:oleObj name="Уравнение" r:id="rId22" imgW="774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91387" y="4476870"/>
                        <a:ext cx="1781175" cy="463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212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0572711"/>
              </p:ext>
            </p:extLst>
          </p:nvPr>
        </p:nvGraphicFramePr>
        <p:xfrm>
          <a:off x="6164263" y="7938"/>
          <a:ext cx="188436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49" name="Уравнение" r:id="rId4" imgW="825480" imgH="507960" progId="Equation.3">
                  <p:embed/>
                </p:oleObj>
              </mc:Choice>
              <mc:Fallback>
                <p:oleObj name="Уравнение" r:id="rId4" imgW="8254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4263" y="7938"/>
                        <a:ext cx="1884362" cy="115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69208" y="154523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31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4251" y="904579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9167797"/>
              </p:ext>
            </p:extLst>
          </p:nvPr>
        </p:nvGraphicFramePr>
        <p:xfrm>
          <a:off x="2882244" y="5156564"/>
          <a:ext cx="334327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50" name="Уравнение" r:id="rId6" imgW="1460160" imgH="215640" progId="Equation.3">
                  <p:embed/>
                </p:oleObj>
              </mc:Choice>
              <mc:Fallback>
                <p:oleObj name="Уравнение" r:id="rId6" imgW="14601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2244" y="5156564"/>
                        <a:ext cx="3343275" cy="495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7286554"/>
              </p:ext>
            </p:extLst>
          </p:nvPr>
        </p:nvGraphicFramePr>
        <p:xfrm>
          <a:off x="551516" y="1392208"/>
          <a:ext cx="1884363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51" name="Уравнение" r:id="rId8" imgW="825480" imgH="507960" progId="Equation.3">
                  <p:embed/>
                </p:oleObj>
              </mc:Choice>
              <mc:Fallback>
                <p:oleObj name="Уравнение" r:id="rId8" imgW="8254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516" y="1392208"/>
                        <a:ext cx="1884363" cy="1154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Дуга 1"/>
          <p:cNvSpPr/>
          <p:nvPr/>
        </p:nvSpPr>
        <p:spPr>
          <a:xfrm>
            <a:off x="2252800" y="1617897"/>
            <a:ext cx="420688" cy="702734"/>
          </a:xfrm>
          <a:prstGeom prst="arc">
            <a:avLst>
              <a:gd name="adj1" fmla="val 16931007"/>
              <a:gd name="adj2" fmla="val 4691385"/>
            </a:avLst>
          </a:prstGeom>
          <a:ln w="1905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4315516"/>
              </p:ext>
            </p:extLst>
          </p:nvPr>
        </p:nvGraphicFramePr>
        <p:xfrm>
          <a:off x="2673488" y="1760167"/>
          <a:ext cx="418193" cy="4181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52" name="Уравнение" r:id="rId10" imgW="139680" imgH="139680" progId="Equation.3">
                  <p:embed/>
                </p:oleObj>
              </mc:Choice>
              <mc:Fallback>
                <p:oleObj name="Уравнение" r:id="rId10" imgW="139680" imgH="1396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673488" y="1760167"/>
                        <a:ext cx="418193" cy="4181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Объект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2732862"/>
              </p:ext>
            </p:extLst>
          </p:nvPr>
        </p:nvGraphicFramePr>
        <p:xfrm>
          <a:off x="3176588" y="1392238"/>
          <a:ext cx="2551112" cy="1154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53" name="Уравнение" r:id="rId12" imgW="1117440" imgH="507960" progId="Equation.3">
                  <p:embed/>
                </p:oleObj>
              </mc:Choice>
              <mc:Fallback>
                <p:oleObj name="Уравнение" r:id="rId12" imgW="111744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6588" y="1392238"/>
                        <a:ext cx="2551112" cy="1154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Объект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5527210"/>
              </p:ext>
            </p:extLst>
          </p:nvPr>
        </p:nvGraphicFramePr>
        <p:xfrm>
          <a:off x="5981700" y="1432876"/>
          <a:ext cx="2492375" cy="109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54" name="Уравнение" r:id="rId14" imgW="1091880" imgH="482400" progId="Equation.3">
                  <p:embed/>
                </p:oleObj>
              </mc:Choice>
              <mc:Fallback>
                <p:oleObj name="Уравнение" r:id="rId14" imgW="109188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1700" y="1432876"/>
                        <a:ext cx="2492375" cy="1096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Объект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71910"/>
              </p:ext>
            </p:extLst>
          </p:nvPr>
        </p:nvGraphicFramePr>
        <p:xfrm>
          <a:off x="528120" y="3222167"/>
          <a:ext cx="185420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55" name="Уравнение" r:id="rId16" imgW="812520" imgH="482400" progId="Equation.3">
                  <p:embed/>
                </p:oleObj>
              </mc:Choice>
              <mc:Fallback>
                <p:oleObj name="Уравнение" r:id="rId16" imgW="8125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120" y="3222167"/>
                        <a:ext cx="1854200" cy="10969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Объект 5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0657169"/>
              </p:ext>
            </p:extLst>
          </p:nvPr>
        </p:nvGraphicFramePr>
        <p:xfrm>
          <a:off x="2673488" y="2961818"/>
          <a:ext cx="2085975" cy="1617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56" name="Уравнение" r:id="rId18" imgW="914400" imgH="711000" progId="Equation.3">
                  <p:embed/>
                </p:oleObj>
              </mc:Choice>
              <mc:Fallback>
                <p:oleObj name="Уравнение" r:id="rId18" imgW="91440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3488" y="2961818"/>
                        <a:ext cx="2085975" cy="16176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Объект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966962"/>
              </p:ext>
            </p:extLst>
          </p:nvPr>
        </p:nvGraphicFramePr>
        <p:xfrm>
          <a:off x="5050631" y="2672894"/>
          <a:ext cx="2055813" cy="219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757" name="Уравнение" r:id="rId20" imgW="901440" imgH="965160" progId="Equation.3">
                  <p:embed/>
                </p:oleObj>
              </mc:Choice>
              <mc:Fallback>
                <p:oleObj name="Уравнение" r:id="rId20" imgW="901440" imgH="965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0631" y="2672894"/>
                        <a:ext cx="2055813" cy="21955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404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6105922"/>
              </p:ext>
            </p:extLst>
          </p:nvPr>
        </p:nvGraphicFramePr>
        <p:xfrm>
          <a:off x="5845175" y="7938"/>
          <a:ext cx="2522538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83" name="Уравнение" r:id="rId4" imgW="1104840" imgH="507960" progId="Equation.3">
                  <p:embed/>
                </p:oleObj>
              </mc:Choice>
              <mc:Fallback>
                <p:oleObj name="Уравнение" r:id="rId4" imgW="110484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45175" y="7938"/>
                        <a:ext cx="2522538" cy="115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5044" y="197493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32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7555" y="898853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7600429"/>
              </p:ext>
            </p:extLst>
          </p:nvPr>
        </p:nvGraphicFramePr>
        <p:xfrm>
          <a:off x="2828131" y="6112669"/>
          <a:ext cx="3487738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84" name="Уравнение" r:id="rId6" imgW="1523880" imgH="215640" progId="Equation.3">
                  <p:embed/>
                </p:oleObj>
              </mc:Choice>
              <mc:Fallback>
                <p:oleObj name="Уравнение" r:id="rId6" imgW="15238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8131" y="6112669"/>
                        <a:ext cx="3487738" cy="495300"/>
                      </a:xfrm>
                      <a:prstGeom prst="rect">
                        <a:avLst/>
                      </a:prstGeom>
                      <a:solidFill>
                        <a:srgbClr val="FFFFFF">
                          <a:alpha val="50196"/>
                        </a:srgb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4044286"/>
              </p:ext>
            </p:extLst>
          </p:nvPr>
        </p:nvGraphicFramePr>
        <p:xfrm>
          <a:off x="528120" y="1375724"/>
          <a:ext cx="3884613" cy="121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85" name="Уравнение" r:id="rId8" imgW="1701720" imgH="533160" progId="Equation.3">
                  <p:embed/>
                </p:oleObj>
              </mc:Choice>
              <mc:Fallback>
                <p:oleObj name="Уравнение" r:id="rId8" imgW="170172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120" y="1375724"/>
                        <a:ext cx="3884613" cy="1211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3257333"/>
              </p:ext>
            </p:extLst>
          </p:nvPr>
        </p:nvGraphicFramePr>
        <p:xfrm>
          <a:off x="4959305" y="1405092"/>
          <a:ext cx="353536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86" name="Уравнение" r:id="rId10" imgW="1549080" imgH="507960" progId="Equation.3">
                  <p:embed/>
                </p:oleObj>
              </mc:Choice>
              <mc:Fallback>
                <p:oleObj name="Уравнение" r:id="rId10" imgW="15490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305" y="1405092"/>
                        <a:ext cx="3535362" cy="115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Дуга 14"/>
          <p:cNvSpPr/>
          <p:nvPr/>
        </p:nvSpPr>
        <p:spPr>
          <a:xfrm>
            <a:off x="8237149" y="1644023"/>
            <a:ext cx="420688" cy="702734"/>
          </a:xfrm>
          <a:prstGeom prst="arc">
            <a:avLst>
              <a:gd name="adj1" fmla="val 16931007"/>
              <a:gd name="adj2" fmla="val 4691385"/>
            </a:avLst>
          </a:prstGeom>
          <a:ln w="1905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8174283"/>
              </p:ext>
            </p:extLst>
          </p:nvPr>
        </p:nvGraphicFramePr>
        <p:xfrm>
          <a:off x="8657837" y="1786293"/>
          <a:ext cx="418193" cy="4181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87" name="Уравнение" r:id="rId12" imgW="139680" imgH="139680" progId="Equation.3">
                  <p:embed/>
                </p:oleObj>
              </mc:Choice>
              <mc:Fallback>
                <p:oleObj name="Уравнение" r:id="rId12" imgW="139680" imgH="1396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657837" y="1786293"/>
                        <a:ext cx="418193" cy="4181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8753528"/>
              </p:ext>
            </p:extLst>
          </p:nvPr>
        </p:nvGraphicFramePr>
        <p:xfrm>
          <a:off x="528120" y="2616163"/>
          <a:ext cx="301625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88" name="Уравнение" r:id="rId14" imgW="1320480" imgH="482400" progId="Equation.3">
                  <p:embed/>
                </p:oleObj>
              </mc:Choice>
              <mc:Fallback>
                <p:oleObj name="Уравнение" r:id="rId14" imgW="132048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120" y="2616163"/>
                        <a:ext cx="3016250" cy="1095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6181041"/>
              </p:ext>
            </p:extLst>
          </p:nvPr>
        </p:nvGraphicFramePr>
        <p:xfrm>
          <a:off x="3736114" y="2616162"/>
          <a:ext cx="3190875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89" name="Уравнение" r:id="rId16" imgW="1396800" imgH="482400" progId="Equation.3">
                  <p:embed/>
                </p:oleObj>
              </mc:Choice>
              <mc:Fallback>
                <p:oleObj name="Уравнение" r:id="rId16" imgW="139680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114" y="2616162"/>
                        <a:ext cx="3190875" cy="1095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3796329"/>
              </p:ext>
            </p:extLst>
          </p:nvPr>
        </p:nvGraphicFramePr>
        <p:xfrm>
          <a:off x="528120" y="4383603"/>
          <a:ext cx="1855787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90" name="Уравнение" r:id="rId18" imgW="812520" imgH="482400" progId="Equation.3">
                  <p:embed/>
                </p:oleObj>
              </mc:Choice>
              <mc:Fallback>
                <p:oleObj name="Уравнение" r:id="rId18" imgW="8125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120" y="4383603"/>
                        <a:ext cx="1855787" cy="1095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6212134"/>
              </p:ext>
            </p:extLst>
          </p:nvPr>
        </p:nvGraphicFramePr>
        <p:xfrm>
          <a:off x="2633663" y="4148138"/>
          <a:ext cx="2259012" cy="167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91" name="Уравнение" r:id="rId20" imgW="990360" imgH="736560" progId="Equation.3">
                  <p:embed/>
                </p:oleObj>
              </mc:Choice>
              <mc:Fallback>
                <p:oleObj name="Уравнение" r:id="rId20" imgW="990360" imgH="736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3663" y="4148138"/>
                        <a:ext cx="2259012" cy="1674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9194172"/>
              </p:ext>
            </p:extLst>
          </p:nvPr>
        </p:nvGraphicFramePr>
        <p:xfrm>
          <a:off x="5142431" y="3858419"/>
          <a:ext cx="2228850" cy="225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92" name="Уравнение" r:id="rId22" imgW="977760" imgH="990360" progId="Equation.3">
                  <p:embed/>
                </p:oleObj>
              </mc:Choice>
              <mc:Fallback>
                <p:oleObj name="Уравнение" r:id="rId22" imgW="977760" imgH="990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2431" y="3858419"/>
                        <a:ext cx="2228850" cy="225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565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9043919"/>
              </p:ext>
            </p:extLst>
          </p:nvPr>
        </p:nvGraphicFramePr>
        <p:xfrm>
          <a:off x="5882686" y="-17031"/>
          <a:ext cx="2290762" cy="121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48" name="Уравнение" r:id="rId4" imgW="1002960" imgH="533160" progId="Equation.3">
                  <p:embed/>
                </p:oleObj>
              </mc:Choice>
              <mc:Fallback>
                <p:oleObj name="Уравнение" r:id="rId4" imgW="100296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2686" y="-17031"/>
                        <a:ext cx="2290762" cy="1211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5044" y="197493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33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7555" y="898853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6424650"/>
              </p:ext>
            </p:extLst>
          </p:nvPr>
        </p:nvGraphicFramePr>
        <p:xfrm>
          <a:off x="2754313" y="5865813"/>
          <a:ext cx="36353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49" name="Уравнение" r:id="rId6" imgW="1587240" imgH="431640" progId="Equation.3">
                  <p:embed/>
                </p:oleObj>
              </mc:Choice>
              <mc:Fallback>
                <p:oleObj name="Уравнение" r:id="rId6" imgW="158724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4313" y="5865813"/>
                        <a:ext cx="3635375" cy="990600"/>
                      </a:xfrm>
                      <a:prstGeom prst="rect">
                        <a:avLst/>
                      </a:prstGeom>
                      <a:solidFill>
                        <a:srgbClr val="FFFFFF">
                          <a:alpha val="50196"/>
                        </a:srgb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6295094"/>
              </p:ext>
            </p:extLst>
          </p:nvPr>
        </p:nvGraphicFramePr>
        <p:xfrm>
          <a:off x="528120" y="1374780"/>
          <a:ext cx="2319338" cy="1211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0" name="Уравнение" r:id="rId8" imgW="1015920" imgH="533160" progId="Equation.3">
                  <p:embed/>
                </p:oleObj>
              </mc:Choice>
              <mc:Fallback>
                <p:oleObj name="Уравнение" r:id="rId8" imgW="101592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120" y="1374780"/>
                        <a:ext cx="2319338" cy="1211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678619"/>
              </p:ext>
            </p:extLst>
          </p:nvPr>
        </p:nvGraphicFramePr>
        <p:xfrm>
          <a:off x="3987800" y="1390650"/>
          <a:ext cx="3013075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1" name="Уравнение" r:id="rId10" imgW="1320480" imgH="507960" progId="Equation.3">
                  <p:embed/>
                </p:oleObj>
              </mc:Choice>
              <mc:Fallback>
                <p:oleObj name="Уравнение" r:id="rId10" imgW="13204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7800" y="1390650"/>
                        <a:ext cx="3013075" cy="115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Дуга 14"/>
          <p:cNvSpPr/>
          <p:nvPr/>
        </p:nvSpPr>
        <p:spPr>
          <a:xfrm>
            <a:off x="2697973" y="1672673"/>
            <a:ext cx="420688" cy="702734"/>
          </a:xfrm>
          <a:prstGeom prst="arc">
            <a:avLst>
              <a:gd name="adj1" fmla="val 16931007"/>
              <a:gd name="adj2" fmla="val 4691385"/>
            </a:avLst>
          </a:prstGeom>
          <a:ln w="1905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4686624"/>
              </p:ext>
            </p:extLst>
          </p:nvPr>
        </p:nvGraphicFramePr>
        <p:xfrm>
          <a:off x="3163370" y="1852951"/>
          <a:ext cx="381000" cy="22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2" name="Уравнение" r:id="rId12" imgW="126720" imgH="75960" progId="Equation.3">
                  <p:embed/>
                </p:oleObj>
              </mc:Choice>
              <mc:Fallback>
                <p:oleObj name="Уравнение" r:id="rId12" imgW="126720" imgH="759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163370" y="1852951"/>
                        <a:ext cx="381000" cy="2270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0813955"/>
              </p:ext>
            </p:extLst>
          </p:nvPr>
        </p:nvGraphicFramePr>
        <p:xfrm>
          <a:off x="458879" y="3894409"/>
          <a:ext cx="2171700" cy="207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3" name="Уравнение" r:id="rId14" imgW="952200" imgH="914400" progId="Equation.3">
                  <p:embed/>
                </p:oleObj>
              </mc:Choice>
              <mc:Fallback>
                <p:oleObj name="Уравнение" r:id="rId14" imgW="952200" imgH="914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879" y="3894409"/>
                        <a:ext cx="2171700" cy="2076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4456740"/>
              </p:ext>
            </p:extLst>
          </p:nvPr>
        </p:nvGraphicFramePr>
        <p:xfrm>
          <a:off x="3118661" y="3974715"/>
          <a:ext cx="4224337" cy="190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4" name="Уравнение" r:id="rId16" imgW="1854000" imgH="838080" progId="Equation.3">
                  <p:embed/>
                </p:oleObj>
              </mc:Choice>
              <mc:Fallback>
                <p:oleObj name="Уравнение" r:id="rId16" imgW="1854000" imgH="8380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8661" y="3974715"/>
                        <a:ext cx="4224337" cy="1908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668531"/>
              </p:ext>
            </p:extLst>
          </p:nvPr>
        </p:nvGraphicFramePr>
        <p:xfrm>
          <a:off x="458879" y="2600074"/>
          <a:ext cx="29845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5" name="Уравнение" r:id="rId18" imgW="1307880" imgH="507960" progId="Equation.3">
                  <p:embed/>
                </p:oleObj>
              </mc:Choice>
              <mc:Fallback>
                <p:oleObj name="Уравнение" r:id="rId18" imgW="130788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879" y="2600074"/>
                        <a:ext cx="2984500" cy="115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Объект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9937697"/>
              </p:ext>
            </p:extLst>
          </p:nvPr>
        </p:nvGraphicFramePr>
        <p:xfrm>
          <a:off x="3539807" y="2635021"/>
          <a:ext cx="2490788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6" name="Уравнение" r:id="rId20" imgW="1091880" imgH="482400" progId="Equation.3">
                  <p:embed/>
                </p:oleObj>
              </mc:Choice>
              <mc:Fallback>
                <p:oleObj name="Уравнение" r:id="rId20" imgW="109188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9807" y="2635021"/>
                        <a:ext cx="2490788" cy="1093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Объект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1118599"/>
              </p:ext>
            </p:extLst>
          </p:nvPr>
        </p:nvGraphicFramePr>
        <p:xfrm>
          <a:off x="6030595" y="2658812"/>
          <a:ext cx="2954338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57" name="Уравнение" r:id="rId22" imgW="1295280" imgH="457200" progId="Equation.3">
                  <p:embed/>
                </p:oleObj>
              </mc:Choice>
              <mc:Fallback>
                <p:oleObj name="Уравнение" r:id="rId22" imgW="129528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0595" y="2658812"/>
                        <a:ext cx="2954338" cy="1035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289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0198145"/>
              </p:ext>
            </p:extLst>
          </p:nvPr>
        </p:nvGraphicFramePr>
        <p:xfrm>
          <a:off x="5911850" y="-17463"/>
          <a:ext cx="2233613" cy="121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71" name="Уравнение" r:id="rId4" imgW="977760" imgH="533160" progId="Equation.3">
                  <p:embed/>
                </p:oleObj>
              </mc:Choice>
              <mc:Fallback>
                <p:oleObj name="Уравнение" r:id="rId4" imgW="97776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1850" y="-17463"/>
                        <a:ext cx="2233613" cy="1211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5044" y="197493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7555" y="898853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41" name="Объект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1461231"/>
              </p:ext>
            </p:extLst>
          </p:nvPr>
        </p:nvGraphicFramePr>
        <p:xfrm>
          <a:off x="2725737" y="5988082"/>
          <a:ext cx="369252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72" name="Уравнение" r:id="rId6" imgW="1612800" imgH="215640" progId="Equation.3">
                  <p:embed/>
                </p:oleObj>
              </mc:Choice>
              <mc:Fallback>
                <p:oleObj name="Уравнение" r:id="rId6" imgW="161280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5737" y="5988082"/>
                        <a:ext cx="3692525" cy="495300"/>
                      </a:xfrm>
                      <a:prstGeom prst="rect">
                        <a:avLst/>
                      </a:prstGeom>
                      <a:solidFill>
                        <a:srgbClr val="FFFFFF">
                          <a:alpha val="50196"/>
                        </a:srgb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626369"/>
              </p:ext>
            </p:extLst>
          </p:nvPr>
        </p:nvGraphicFramePr>
        <p:xfrm>
          <a:off x="458879" y="1388811"/>
          <a:ext cx="2290763" cy="121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73" name="Уравнение" r:id="rId8" imgW="1002960" imgH="533160" progId="Equation.3">
                  <p:embed/>
                </p:oleObj>
              </mc:Choice>
              <mc:Fallback>
                <p:oleObj name="Уравнение" r:id="rId8" imgW="100296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879" y="1388811"/>
                        <a:ext cx="2290763" cy="12112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3455371"/>
              </p:ext>
            </p:extLst>
          </p:nvPr>
        </p:nvGraphicFramePr>
        <p:xfrm>
          <a:off x="2908318" y="1388812"/>
          <a:ext cx="3768725" cy="1211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74" name="Уравнение" r:id="rId10" imgW="1650960" imgH="533160" progId="Equation.3">
                  <p:embed/>
                </p:oleObj>
              </mc:Choice>
              <mc:Fallback>
                <p:oleObj name="Уравнение" r:id="rId10" imgW="1650960" imgH="533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8318" y="1388812"/>
                        <a:ext cx="3768725" cy="1211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4307998"/>
              </p:ext>
            </p:extLst>
          </p:nvPr>
        </p:nvGraphicFramePr>
        <p:xfrm>
          <a:off x="458879" y="2625996"/>
          <a:ext cx="3421063" cy="173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75" name="Уравнение" r:id="rId12" imgW="1498320" imgH="761760" progId="Equation.3">
                  <p:embed/>
                </p:oleObj>
              </mc:Choice>
              <mc:Fallback>
                <p:oleObj name="Уравнение" r:id="rId12" imgW="1498320" imgH="7617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879" y="2625996"/>
                        <a:ext cx="3421063" cy="1730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8591742"/>
              </p:ext>
            </p:extLst>
          </p:nvPr>
        </p:nvGraphicFramePr>
        <p:xfrm>
          <a:off x="4174173" y="2600074"/>
          <a:ext cx="2986087" cy="173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76" name="Уравнение" r:id="rId14" imgW="1307880" imgH="761760" progId="Equation.3">
                  <p:embed/>
                </p:oleObj>
              </mc:Choice>
              <mc:Fallback>
                <p:oleObj name="Уравнение" r:id="rId14" imgW="1307880" imgH="7617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4173" y="2600074"/>
                        <a:ext cx="2986087" cy="1730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8052298"/>
              </p:ext>
            </p:extLst>
          </p:nvPr>
        </p:nvGraphicFramePr>
        <p:xfrm>
          <a:off x="2193471" y="4382293"/>
          <a:ext cx="4281487" cy="1503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77" name="Уравнение" r:id="rId16" imgW="1879560" imgH="660240" progId="Equation.3">
                  <p:embed/>
                </p:oleObj>
              </mc:Choice>
              <mc:Fallback>
                <p:oleObj name="Уравнение" r:id="rId16" imgW="1879560" imgH="660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3471" y="4382293"/>
                        <a:ext cx="4281487" cy="1503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573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8174898"/>
              </p:ext>
            </p:extLst>
          </p:nvPr>
        </p:nvGraphicFramePr>
        <p:xfrm>
          <a:off x="6011863" y="39688"/>
          <a:ext cx="203200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07" name="Уравнение" r:id="rId4" imgW="888840" imgH="482400" progId="Equation.3">
                  <p:embed/>
                </p:oleObj>
              </mc:Choice>
              <mc:Fallback>
                <p:oleObj name="Уравнение" r:id="rId4" imgW="88884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39688"/>
                        <a:ext cx="2032000" cy="1095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5044" y="197493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35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7555" y="898853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i="1" dirty="0"/>
          </a:p>
        </p:txBody>
      </p:sp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4092467"/>
              </p:ext>
            </p:extLst>
          </p:nvPr>
        </p:nvGraphicFramePr>
        <p:xfrm>
          <a:off x="613096" y="1416136"/>
          <a:ext cx="269716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08" name="Уравнение" r:id="rId6" imgW="1180800" imgH="507960" progId="Equation.3">
                  <p:embed/>
                </p:oleObj>
              </mc:Choice>
              <mc:Fallback>
                <p:oleObj name="Уравнение" r:id="rId6" imgW="118080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3096" y="1416136"/>
                        <a:ext cx="2697162" cy="115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Дуга 10"/>
          <p:cNvSpPr/>
          <p:nvPr/>
        </p:nvSpPr>
        <p:spPr>
          <a:xfrm>
            <a:off x="6264614" y="1651856"/>
            <a:ext cx="420688" cy="702734"/>
          </a:xfrm>
          <a:prstGeom prst="arc">
            <a:avLst>
              <a:gd name="adj1" fmla="val 16931007"/>
              <a:gd name="adj2" fmla="val 4691385"/>
            </a:avLst>
          </a:prstGeom>
          <a:ln w="19050">
            <a:solidFill>
              <a:schemeClr val="tx1"/>
            </a:solidFill>
            <a:headEnd type="stealth" w="med" len="lg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5578264"/>
              </p:ext>
            </p:extLst>
          </p:nvPr>
        </p:nvGraphicFramePr>
        <p:xfrm>
          <a:off x="6685302" y="1769967"/>
          <a:ext cx="418193" cy="4181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09" name="Уравнение" r:id="rId8" imgW="139680" imgH="139680" progId="Equation.3">
                  <p:embed/>
                </p:oleObj>
              </mc:Choice>
              <mc:Fallback>
                <p:oleObj name="Уравнение" r:id="rId8" imgW="139680" imgH="1396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685302" y="1769967"/>
                        <a:ext cx="418193" cy="4181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861663"/>
              </p:ext>
            </p:extLst>
          </p:nvPr>
        </p:nvGraphicFramePr>
        <p:xfrm>
          <a:off x="3688613" y="1416136"/>
          <a:ext cx="2754312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0" name="Уравнение" r:id="rId10" imgW="1206360" imgH="482400" progId="Equation.3">
                  <p:embed/>
                </p:oleObj>
              </mc:Choice>
              <mc:Fallback>
                <p:oleObj name="Уравнение" r:id="rId10" imgW="120636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8613" y="1416136"/>
                        <a:ext cx="2754312" cy="1095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6643909"/>
              </p:ext>
            </p:extLst>
          </p:nvPr>
        </p:nvGraphicFramePr>
        <p:xfrm>
          <a:off x="121501" y="2639726"/>
          <a:ext cx="3567112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1" name="Уравнение" r:id="rId12" imgW="1562040" imgH="482400" progId="Equation.3">
                  <p:embed/>
                </p:oleObj>
              </mc:Choice>
              <mc:Fallback>
                <p:oleObj name="Уравнение" r:id="rId12" imgW="156204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501" y="2639726"/>
                        <a:ext cx="3567112" cy="1095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8767416"/>
              </p:ext>
            </p:extLst>
          </p:nvPr>
        </p:nvGraphicFramePr>
        <p:xfrm>
          <a:off x="3688613" y="2623786"/>
          <a:ext cx="281305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2" name="Уравнение" r:id="rId14" imgW="1231560" imgH="507960" progId="Equation.3">
                  <p:embed/>
                </p:oleObj>
              </mc:Choice>
              <mc:Fallback>
                <p:oleObj name="Уравнение" r:id="rId14" imgW="123156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8613" y="2623786"/>
                        <a:ext cx="2813050" cy="1152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9981329"/>
              </p:ext>
            </p:extLst>
          </p:nvPr>
        </p:nvGraphicFramePr>
        <p:xfrm>
          <a:off x="6442925" y="2399690"/>
          <a:ext cx="2638425" cy="16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3" name="Уравнение" r:id="rId16" imgW="1155600" imgH="711000" progId="Equation.3">
                  <p:embed/>
                </p:oleObj>
              </mc:Choice>
              <mc:Fallback>
                <p:oleObj name="Уравнение" r:id="rId16" imgW="1155600" imgH="711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2925" y="2399690"/>
                        <a:ext cx="2638425" cy="1614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7628654"/>
              </p:ext>
            </p:extLst>
          </p:nvPr>
        </p:nvGraphicFramePr>
        <p:xfrm>
          <a:off x="121501" y="3880003"/>
          <a:ext cx="3101975" cy="219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4" name="Уравнение" r:id="rId18" imgW="1358640" imgH="965160" progId="Equation.3">
                  <p:embed/>
                </p:oleObj>
              </mc:Choice>
              <mc:Fallback>
                <p:oleObj name="Уравнение" r:id="rId18" imgW="1358640" imgH="9651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501" y="3880003"/>
                        <a:ext cx="3101975" cy="21923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6527865"/>
              </p:ext>
            </p:extLst>
          </p:nvPr>
        </p:nvGraphicFramePr>
        <p:xfrm>
          <a:off x="3195638" y="3806825"/>
          <a:ext cx="3276600" cy="230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5" name="Уравнение" r:id="rId20" imgW="1434960" imgH="1015920" progId="Equation.3">
                  <p:embed/>
                </p:oleObj>
              </mc:Choice>
              <mc:Fallback>
                <p:oleObj name="Уравнение" r:id="rId20" imgW="1434960" imgH="10159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638" y="3806825"/>
                        <a:ext cx="3276600" cy="2308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030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8174898"/>
              </p:ext>
            </p:extLst>
          </p:nvPr>
        </p:nvGraphicFramePr>
        <p:xfrm>
          <a:off x="6011863" y="39688"/>
          <a:ext cx="203200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90" name="Уравнение" r:id="rId4" imgW="888840" imgH="482400" progId="Equation.3">
                  <p:embed/>
                </p:oleObj>
              </mc:Choice>
              <mc:Fallback>
                <p:oleObj name="Уравнение" r:id="rId4" imgW="88884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1863" y="39688"/>
                        <a:ext cx="2032000" cy="10953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5044" y="197493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35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65044" y="873453"/>
            <a:ext cx="4141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(продолжение)  </a:t>
            </a:r>
            <a:endParaRPr lang="ru-RU" sz="2800" i="1" dirty="0"/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9037952"/>
              </p:ext>
            </p:extLst>
          </p:nvPr>
        </p:nvGraphicFramePr>
        <p:xfrm>
          <a:off x="274464" y="2274887"/>
          <a:ext cx="3276600" cy="230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91" name="Уравнение" r:id="rId6" imgW="1434960" imgH="1015920" progId="Equation.3">
                  <p:embed/>
                </p:oleObj>
              </mc:Choice>
              <mc:Fallback>
                <p:oleObj name="Уравнение" r:id="rId6" imgW="1434960" imgH="10159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64" y="2274887"/>
                        <a:ext cx="3276600" cy="2308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7735741"/>
              </p:ext>
            </p:extLst>
          </p:nvPr>
        </p:nvGraphicFramePr>
        <p:xfrm>
          <a:off x="3695231" y="1726406"/>
          <a:ext cx="2609850" cy="340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92" name="Уравнение" r:id="rId8" imgW="1143000" imgH="1498320" progId="Equation.3">
                  <p:embed/>
                </p:oleObj>
              </mc:Choice>
              <mc:Fallback>
                <p:oleObj name="Уравнение" r:id="rId8" imgW="1143000" imgH="1498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5231" y="1726406"/>
                        <a:ext cx="2609850" cy="3405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8802656"/>
              </p:ext>
            </p:extLst>
          </p:nvPr>
        </p:nvGraphicFramePr>
        <p:xfrm>
          <a:off x="6593416" y="1207294"/>
          <a:ext cx="2233613" cy="444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93" name="Уравнение" r:id="rId10" imgW="977760" imgH="1955520" progId="Equation.3">
                  <p:embed/>
                </p:oleObj>
              </mc:Choice>
              <mc:Fallback>
                <p:oleObj name="Уравнение" r:id="rId10" imgW="977760" imgH="19555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3416" y="1207294"/>
                        <a:ext cx="2233613" cy="4443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7246549"/>
              </p:ext>
            </p:extLst>
          </p:nvPr>
        </p:nvGraphicFramePr>
        <p:xfrm>
          <a:off x="1620838" y="5988050"/>
          <a:ext cx="590232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94" name="Уравнение" r:id="rId12" imgW="2577960" imgH="215640" progId="Equation.3">
                  <p:embed/>
                </p:oleObj>
              </mc:Choice>
              <mc:Fallback>
                <p:oleObj name="Уравнение" r:id="rId12" imgW="25779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0838" y="5988050"/>
                        <a:ext cx="5902325" cy="495300"/>
                      </a:xfrm>
                      <a:prstGeom prst="rect">
                        <a:avLst/>
                      </a:prstGeom>
                      <a:solidFill>
                        <a:srgbClr val="FFFFFF">
                          <a:alpha val="50196"/>
                        </a:srgb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840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842933" y="1479783"/>
            <a:ext cx="965076" cy="469740"/>
          </a:xfrm>
          <a:prstGeom prst="ellipse">
            <a:avLst/>
          </a:prstGeom>
          <a:solidFill>
            <a:srgbClr val="FFCCFF">
              <a:alpha val="60000"/>
            </a:srgbClr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685135"/>
              </p:ext>
            </p:extLst>
          </p:nvPr>
        </p:nvGraphicFramePr>
        <p:xfrm>
          <a:off x="5765800" y="11113"/>
          <a:ext cx="2525713" cy="1154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5" name="Уравнение" r:id="rId4" imgW="1104840" imgH="507960" progId="Equation.3">
                  <p:embed/>
                </p:oleObj>
              </mc:Choice>
              <mc:Fallback>
                <p:oleObj name="Уравнение" r:id="rId4" imgW="110484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5800" y="11113"/>
                        <a:ext cx="2525713" cy="1154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21111" y="183615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36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9703" y="903615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i="1" dirty="0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0366216"/>
              </p:ext>
            </p:extLst>
          </p:nvPr>
        </p:nvGraphicFramePr>
        <p:xfrm>
          <a:off x="2784475" y="6337067"/>
          <a:ext cx="35750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6" name="Уравнение" r:id="rId6" imgW="1562040" imgH="215640" progId="Equation.3">
                  <p:embed/>
                </p:oleObj>
              </mc:Choice>
              <mc:Fallback>
                <p:oleObj name="Уравнение" r:id="rId6" imgW="156204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4475" y="6337067"/>
                        <a:ext cx="3575050" cy="495300"/>
                      </a:xfrm>
                      <a:prstGeom prst="rect">
                        <a:avLst/>
                      </a:prstGeom>
                      <a:solidFill>
                        <a:srgbClr val="FFFFFF">
                          <a:alpha val="50196"/>
                        </a:srgb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086257"/>
              </p:ext>
            </p:extLst>
          </p:nvPr>
        </p:nvGraphicFramePr>
        <p:xfrm>
          <a:off x="521111" y="1401434"/>
          <a:ext cx="2582863" cy="1154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7" name="Уравнение" r:id="rId8" imgW="1130040" imgH="507960" progId="Equation.3">
                  <p:embed/>
                </p:oleObj>
              </mc:Choice>
              <mc:Fallback>
                <p:oleObj name="Уравнение" r:id="rId8" imgW="113004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111" y="1401434"/>
                        <a:ext cx="2582863" cy="1154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548482"/>
              </p:ext>
            </p:extLst>
          </p:nvPr>
        </p:nvGraphicFramePr>
        <p:xfrm>
          <a:off x="427037" y="2851944"/>
          <a:ext cx="2525712" cy="1154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8" name="Уравнение" r:id="rId10" imgW="1104840" imgH="507960" progId="Equation.3">
                  <p:embed/>
                </p:oleObj>
              </mc:Choice>
              <mc:Fallback>
                <p:oleObj name="Уравнение" r:id="rId10" imgW="110484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037" y="2851944"/>
                        <a:ext cx="2525712" cy="1154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8452215"/>
              </p:ext>
            </p:extLst>
          </p:nvPr>
        </p:nvGraphicFramePr>
        <p:xfrm>
          <a:off x="3285331" y="2601748"/>
          <a:ext cx="2525713" cy="167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29" name="Уравнение" r:id="rId12" imgW="1104840" imgH="736560" progId="Equation.3">
                  <p:embed/>
                </p:oleObj>
              </mc:Choice>
              <mc:Fallback>
                <p:oleObj name="Уравнение" r:id="rId12" imgW="1104840" imgH="736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5331" y="2601748"/>
                        <a:ext cx="2525713" cy="1670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3111030"/>
              </p:ext>
            </p:extLst>
          </p:nvPr>
        </p:nvGraphicFramePr>
        <p:xfrm>
          <a:off x="6143626" y="2601748"/>
          <a:ext cx="2525713" cy="167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30" name="Уравнение" r:id="rId14" imgW="1104840" imgH="736560" progId="Equation.3">
                  <p:embed/>
                </p:oleObj>
              </mc:Choice>
              <mc:Fallback>
                <p:oleObj name="Уравнение" r:id="rId14" imgW="1104840" imgH="736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3626" y="2601748"/>
                        <a:ext cx="2525713" cy="16700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2387785"/>
              </p:ext>
            </p:extLst>
          </p:nvPr>
        </p:nvGraphicFramePr>
        <p:xfrm>
          <a:off x="427037" y="4271798"/>
          <a:ext cx="2293937" cy="230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31" name="Уравнение" r:id="rId15" imgW="1002960" imgH="1015920" progId="Equation.3">
                  <p:embed/>
                </p:oleObj>
              </mc:Choice>
              <mc:Fallback>
                <p:oleObj name="Уравнение" r:id="rId15" imgW="1002960" imgH="10159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037" y="4271798"/>
                        <a:ext cx="2293937" cy="2303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2613288" y="5399816"/>
            <a:ext cx="31947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 имеет смысла 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6412417"/>
              </p:ext>
            </p:extLst>
          </p:nvPr>
        </p:nvGraphicFramePr>
        <p:xfrm>
          <a:off x="5871510" y="4271798"/>
          <a:ext cx="2206625" cy="224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32" name="Уравнение" r:id="rId17" imgW="965160" imgH="990360" progId="Equation.3">
                  <p:embed/>
                </p:oleObj>
              </mc:Choice>
              <mc:Fallback>
                <p:oleObj name="Уравнение" r:id="rId17" imgW="965160" imgH="9903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1510" y="4271798"/>
                        <a:ext cx="2206625" cy="22463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Овал 22"/>
          <p:cNvSpPr/>
          <p:nvPr/>
        </p:nvSpPr>
        <p:spPr>
          <a:xfrm>
            <a:off x="4140264" y="2033496"/>
            <a:ext cx="965076" cy="469740"/>
          </a:xfrm>
          <a:prstGeom prst="ellipse">
            <a:avLst/>
          </a:prstGeom>
          <a:solidFill>
            <a:srgbClr val="FFCCFF">
              <a:alpha val="60000"/>
            </a:srgbClr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5554924"/>
              </p:ext>
            </p:extLst>
          </p:nvPr>
        </p:nvGraphicFramePr>
        <p:xfrm>
          <a:off x="3285331" y="1401434"/>
          <a:ext cx="3743325" cy="1154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33" name="Уравнение" r:id="rId19" imgW="1638000" imgH="507960" progId="Equation.3">
                  <p:embed/>
                </p:oleObj>
              </mc:Choice>
              <mc:Fallback>
                <p:oleObj name="Уравнение" r:id="rId19" imgW="1638000" imgH="5079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5331" y="1401434"/>
                        <a:ext cx="3743325" cy="11541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293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3842309"/>
              </p:ext>
            </p:extLst>
          </p:nvPr>
        </p:nvGraphicFramePr>
        <p:xfrm>
          <a:off x="5713063" y="190004"/>
          <a:ext cx="2613025" cy="155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2" name="Уравнение" r:id="rId4" imgW="1143000" imgH="685800" progId="Equation.3">
                  <p:embed/>
                </p:oleObj>
              </mc:Choice>
              <mc:Fallback>
                <p:oleObj name="Уравнение" r:id="rId4" imgW="1143000" imgH="685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3063" y="190004"/>
                        <a:ext cx="2613025" cy="15589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95711" y="664757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3237" y="1674081"/>
            <a:ext cx="16753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i="1" dirty="0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9340520"/>
              </p:ext>
            </p:extLst>
          </p:nvPr>
        </p:nvGraphicFramePr>
        <p:xfrm>
          <a:off x="0" y="2649537"/>
          <a:ext cx="2611437" cy="155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3" name="Уравнение" r:id="rId6" imgW="1143000" imgH="685800" progId="Equation.3">
                  <p:embed/>
                </p:oleObj>
              </mc:Choice>
              <mc:Fallback>
                <p:oleObj name="Уравнение" r:id="rId6" imgW="1143000" imgH="685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649537"/>
                        <a:ext cx="2611437" cy="15589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126574"/>
              </p:ext>
            </p:extLst>
          </p:nvPr>
        </p:nvGraphicFramePr>
        <p:xfrm>
          <a:off x="2753963" y="2361406"/>
          <a:ext cx="2959100" cy="213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4" name="Уравнение" r:id="rId8" imgW="1295280" imgH="939600" progId="Equation.3">
                  <p:embed/>
                </p:oleObj>
              </mc:Choice>
              <mc:Fallback>
                <p:oleObj name="Уравнение" r:id="rId8" imgW="1295280" imgH="939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3963" y="2361406"/>
                        <a:ext cx="2959100" cy="21351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8502564"/>
              </p:ext>
            </p:extLst>
          </p:nvPr>
        </p:nvGraphicFramePr>
        <p:xfrm>
          <a:off x="5890683" y="1871662"/>
          <a:ext cx="3073400" cy="311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5" name="Уравнение" r:id="rId10" imgW="1346040" imgH="1371600" progId="Equation.3">
                  <p:embed/>
                </p:oleObj>
              </mc:Choice>
              <mc:Fallback>
                <p:oleObj name="Уравнение" r:id="rId10" imgW="1346040" imgH="1371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0683" y="1871662"/>
                        <a:ext cx="3073400" cy="3114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007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3842309"/>
              </p:ext>
            </p:extLst>
          </p:nvPr>
        </p:nvGraphicFramePr>
        <p:xfrm>
          <a:off x="5713063" y="190004"/>
          <a:ext cx="2613025" cy="155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1" name="Уравнение" r:id="rId4" imgW="1143000" imgH="685800" progId="Equation.3">
                  <p:embed/>
                </p:oleObj>
              </mc:Choice>
              <mc:Fallback>
                <p:oleObj name="Уравнение" r:id="rId4" imgW="1143000" imgH="685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3063" y="190004"/>
                        <a:ext cx="2613025" cy="15589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05130" y="665617"/>
            <a:ext cx="5063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7.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систему 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уравнений</a:t>
            </a:r>
            <a:endParaRPr lang="ru-RU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1390777"/>
            <a:ext cx="40518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(</a:t>
            </a: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продолжение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endParaRPr lang="ru-RU" sz="2800" i="1" dirty="0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531919"/>
              </p:ext>
            </p:extLst>
          </p:nvPr>
        </p:nvGraphicFramePr>
        <p:xfrm>
          <a:off x="218015" y="1913997"/>
          <a:ext cx="3073400" cy="311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2" name="Уравнение" r:id="rId6" imgW="1346040" imgH="1371600" progId="Equation.3">
                  <p:embed/>
                </p:oleObj>
              </mc:Choice>
              <mc:Fallback>
                <p:oleObj name="Уравнение" r:id="rId6" imgW="1346040" imgH="1371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15" y="1913997"/>
                        <a:ext cx="3073400" cy="3114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1526353"/>
              </p:ext>
            </p:extLst>
          </p:nvPr>
        </p:nvGraphicFramePr>
        <p:xfrm>
          <a:off x="3579283" y="1827478"/>
          <a:ext cx="3276600" cy="328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3" name="Уравнение" r:id="rId8" imgW="1434960" imgH="1447560" progId="Equation.3">
                  <p:embed/>
                </p:oleObj>
              </mc:Choice>
              <mc:Fallback>
                <p:oleObj name="Уравнение" r:id="rId8" imgW="1434960" imgH="1447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283" y="1827478"/>
                        <a:ext cx="3276600" cy="32877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2767911"/>
              </p:ext>
            </p:extLst>
          </p:nvPr>
        </p:nvGraphicFramePr>
        <p:xfrm>
          <a:off x="7019575" y="1827477"/>
          <a:ext cx="1970087" cy="328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4" name="Уравнение" r:id="rId10" imgW="863280" imgH="1447560" progId="Equation.3">
                  <p:embed/>
                </p:oleObj>
              </mc:Choice>
              <mc:Fallback>
                <p:oleObj name="Уравнение" r:id="rId10" imgW="863280" imgH="1447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9575" y="1827477"/>
                        <a:ext cx="1970087" cy="32877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9143304"/>
              </p:ext>
            </p:extLst>
          </p:nvPr>
        </p:nvGraphicFramePr>
        <p:xfrm>
          <a:off x="3351213" y="6337300"/>
          <a:ext cx="244157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5" name="Уравнение" r:id="rId12" imgW="1066680" imgH="215640" progId="Equation.3">
                  <p:embed/>
                </p:oleObj>
              </mc:Choice>
              <mc:Fallback>
                <p:oleObj name="Уравнение" r:id="rId12" imgW="10666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1213" y="6337300"/>
                        <a:ext cx="2441575" cy="495300"/>
                      </a:xfrm>
                      <a:prstGeom prst="rect">
                        <a:avLst/>
                      </a:prstGeom>
                      <a:solidFill>
                        <a:srgbClr val="FFFFFF">
                          <a:alpha val="50196"/>
                        </a:srgb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6938548"/>
              </p:ext>
            </p:extLst>
          </p:nvPr>
        </p:nvGraphicFramePr>
        <p:xfrm>
          <a:off x="218015" y="5115190"/>
          <a:ext cx="1797050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6" name="Уравнение" r:id="rId14" imgW="787320" imgH="457200" progId="Equation.3">
                  <p:embed/>
                </p:oleObj>
              </mc:Choice>
              <mc:Fallback>
                <p:oleObj name="Уравнение" r:id="rId14" imgW="78732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015" y="5115190"/>
                        <a:ext cx="1797050" cy="10382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521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3"/>
          <p:cNvSpPr txBox="1">
            <a:spLocks/>
          </p:cNvSpPr>
          <p:nvPr/>
        </p:nvSpPr>
        <p:spPr>
          <a:xfrm>
            <a:off x="0" y="0"/>
            <a:ext cx="9144000" cy="638690"/>
          </a:xfrm>
          <a:prstGeom prst="rect">
            <a:avLst/>
          </a:prstGeom>
          <a:noFill/>
        </p:spPr>
        <p:txBody>
          <a:bodyPr>
            <a:no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+mj-lt"/>
                <a:ea typeface="+mj-ea"/>
                <a:cs typeface="+mj-cs"/>
              </a:rPr>
              <a:t>Использованы ресурсы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3375" y="676960"/>
            <a:ext cx="84772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361950">
              <a:buFont typeface="Arial" pitchFamily="34" charset="0"/>
              <a:buChar char="•"/>
            </a:pPr>
            <a:r>
              <a:rPr lang="en-US" sz="2000" i="1" dirty="0" smtClean="0">
                <a:hlinkClick r:id="rId3"/>
              </a:rPr>
              <a:t>http</a:t>
            </a:r>
            <a:r>
              <a:rPr lang="en-US" sz="2000" i="1" dirty="0">
                <a:hlinkClick r:id="rId3"/>
              </a:rPr>
              <a:t>://</a:t>
            </a:r>
            <a:r>
              <a:rPr lang="en-US" sz="2000" i="1" dirty="0" smtClean="0">
                <a:hlinkClick r:id="rId3"/>
              </a:rPr>
              <a:t>www.mathgia.ru/or/gia12/Main.html</a:t>
            </a:r>
            <a:r>
              <a:rPr lang="en-US" sz="2000" i="1" dirty="0" smtClean="0"/>
              <a:t> - </a:t>
            </a:r>
            <a:r>
              <a:rPr lang="ru-RU" sz="2000" i="1" dirty="0" smtClean="0"/>
              <a:t>открытый банк заданий ОГЭ по математике</a:t>
            </a:r>
          </a:p>
        </p:txBody>
      </p:sp>
    </p:spTree>
    <p:extLst>
      <p:ext uri="{BB962C8B-B14F-4D97-AF65-F5344CB8AC3E}">
        <p14:creationId xmlns:p14="http://schemas.microsoft.com/office/powerpoint/2010/main" val="314514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7653b8163161a811d18dd27f688c18751523a"/>
</p:tagLst>
</file>

<file path=ppt/theme/theme1.xml><?xml version="1.0" encoding="utf-8"?>
<a:theme xmlns:a="http://schemas.openxmlformats.org/drawingml/2006/main" name="blue_wav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Century Gothic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blue_wave</Template>
  <TotalTime>3004</TotalTime>
  <Words>350</Words>
  <Application>Microsoft Office PowerPoint</Application>
  <PresentationFormat>Экран (4:3)</PresentationFormat>
  <Paragraphs>98</Paragraphs>
  <Slides>44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44</vt:i4>
      </vt:variant>
    </vt:vector>
  </HeadingPairs>
  <TitlesOfParts>
    <vt:vector size="52" baseType="lpstr">
      <vt:lpstr>Arial</vt:lpstr>
      <vt:lpstr>Bookman Old Style</vt:lpstr>
      <vt:lpstr>Calibri</vt:lpstr>
      <vt:lpstr>Century Gothic</vt:lpstr>
      <vt:lpstr>Times New Roman</vt:lpstr>
      <vt:lpstr>blue_wave</vt:lpstr>
      <vt:lpstr>Уравнение</vt:lpstr>
      <vt:lpstr>Microsoft Equation 3.0</vt:lpstr>
      <vt:lpstr>  Решение уравнений, неравенств и их систем Задание №21 по материалам открытого банка  задач ОГЭ по математике 2017 года http://www.mathgia.ru/or/gia12/Main.html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Признаки равенства треугольников</dc:title>
  <dc:creator>User</dc:creator>
  <cp:lastModifiedBy>User</cp:lastModifiedBy>
  <cp:revision>329</cp:revision>
  <dcterms:created xsi:type="dcterms:W3CDTF">2014-11-30T09:12:38Z</dcterms:created>
  <dcterms:modified xsi:type="dcterms:W3CDTF">2017-12-04T15:41:07Z</dcterms:modified>
</cp:coreProperties>
</file>